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57" r:id="rId3"/>
    <p:sldId id="281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63" r:id="rId12"/>
    <p:sldId id="264" r:id="rId13"/>
    <p:sldId id="269" r:id="rId14"/>
    <p:sldId id="265" r:id="rId15"/>
    <p:sldId id="266" r:id="rId16"/>
    <p:sldId id="270" r:id="rId17"/>
    <p:sldId id="272" r:id="rId18"/>
    <p:sldId id="273" r:id="rId19"/>
    <p:sldId id="271" r:id="rId20"/>
    <p:sldId id="286" r:id="rId21"/>
    <p:sldId id="287" r:id="rId22"/>
    <p:sldId id="274" r:id="rId23"/>
    <p:sldId id="280" r:id="rId24"/>
    <p:sldId id="282" r:id="rId25"/>
    <p:sldId id="283" r:id="rId26"/>
    <p:sldId id="284" r:id="rId27"/>
    <p:sldId id="285" r:id="rId28"/>
    <p:sldId id="275" r:id="rId29"/>
    <p:sldId id="276" r:id="rId30"/>
    <p:sldId id="277" r:id="rId31"/>
    <p:sldId id="278" r:id="rId32"/>
    <p:sldId id="279" r:id="rId33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3" autoAdjust="0"/>
    <p:restoredTop sz="94618" autoAdjust="0"/>
  </p:normalViewPr>
  <p:slideViewPr>
    <p:cSldViewPr snapToGrid="0">
      <p:cViewPr>
        <p:scale>
          <a:sx n="70" d="100"/>
          <a:sy n="70" d="100"/>
        </p:scale>
        <p:origin x="-966" y="-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0D55B-90BB-4890-A1BD-9EAA4A63EA4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5C015-F108-4CE8-8C4F-F55CD4D0B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2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729" rtl="0" eaLnBrk="1" latinLnBrk="0" hangingPunct="1">
      <a:defRPr sz="2857" kern="1200">
        <a:solidFill>
          <a:schemeClr val="tx1"/>
        </a:solidFill>
        <a:latin typeface="+mn-lt"/>
        <a:ea typeface="+mn-ea"/>
        <a:cs typeface="+mn-cs"/>
      </a:defRPr>
    </a:lvl1pPr>
    <a:lvl2pPr marL="1088365" algn="l" defTabSz="2176729" rtl="0" eaLnBrk="1" latinLnBrk="0" hangingPunct="1">
      <a:defRPr sz="2857" kern="1200">
        <a:solidFill>
          <a:schemeClr val="tx1"/>
        </a:solidFill>
        <a:latin typeface="+mn-lt"/>
        <a:ea typeface="+mn-ea"/>
        <a:cs typeface="+mn-cs"/>
      </a:defRPr>
    </a:lvl2pPr>
    <a:lvl3pPr marL="2176729" algn="l" defTabSz="2176729" rtl="0" eaLnBrk="1" latinLnBrk="0" hangingPunct="1">
      <a:defRPr sz="2857" kern="1200">
        <a:solidFill>
          <a:schemeClr val="tx1"/>
        </a:solidFill>
        <a:latin typeface="+mn-lt"/>
        <a:ea typeface="+mn-ea"/>
        <a:cs typeface="+mn-cs"/>
      </a:defRPr>
    </a:lvl3pPr>
    <a:lvl4pPr marL="3265094" algn="l" defTabSz="2176729" rtl="0" eaLnBrk="1" latinLnBrk="0" hangingPunct="1">
      <a:defRPr sz="2857" kern="1200">
        <a:solidFill>
          <a:schemeClr val="tx1"/>
        </a:solidFill>
        <a:latin typeface="+mn-lt"/>
        <a:ea typeface="+mn-ea"/>
        <a:cs typeface="+mn-cs"/>
      </a:defRPr>
    </a:lvl4pPr>
    <a:lvl5pPr marL="4353458" algn="l" defTabSz="2176729" rtl="0" eaLnBrk="1" latinLnBrk="0" hangingPunct="1">
      <a:defRPr sz="2857" kern="1200">
        <a:solidFill>
          <a:schemeClr val="tx1"/>
        </a:solidFill>
        <a:latin typeface="+mn-lt"/>
        <a:ea typeface="+mn-ea"/>
        <a:cs typeface="+mn-cs"/>
      </a:defRPr>
    </a:lvl5pPr>
    <a:lvl6pPr marL="5441823" algn="l" defTabSz="2176729" rtl="0" eaLnBrk="1" latinLnBrk="0" hangingPunct="1">
      <a:defRPr sz="2857" kern="1200">
        <a:solidFill>
          <a:schemeClr val="tx1"/>
        </a:solidFill>
        <a:latin typeface="+mn-lt"/>
        <a:ea typeface="+mn-ea"/>
        <a:cs typeface="+mn-cs"/>
      </a:defRPr>
    </a:lvl6pPr>
    <a:lvl7pPr marL="6530188" algn="l" defTabSz="2176729" rtl="0" eaLnBrk="1" latinLnBrk="0" hangingPunct="1">
      <a:defRPr sz="2857" kern="1200">
        <a:solidFill>
          <a:schemeClr val="tx1"/>
        </a:solidFill>
        <a:latin typeface="+mn-lt"/>
        <a:ea typeface="+mn-ea"/>
        <a:cs typeface="+mn-cs"/>
      </a:defRPr>
    </a:lvl7pPr>
    <a:lvl8pPr marL="7618552" algn="l" defTabSz="2176729" rtl="0" eaLnBrk="1" latinLnBrk="0" hangingPunct="1">
      <a:defRPr sz="2857" kern="1200">
        <a:solidFill>
          <a:schemeClr val="tx1"/>
        </a:solidFill>
        <a:latin typeface="+mn-lt"/>
        <a:ea typeface="+mn-ea"/>
        <a:cs typeface="+mn-cs"/>
      </a:defRPr>
    </a:lvl8pPr>
    <a:lvl9pPr marL="8706917" algn="l" defTabSz="2176729" rtl="0" eaLnBrk="1" latinLnBrk="0" hangingPunct="1">
      <a:defRPr sz="2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Alaska plaice eggs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26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larvae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1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Larvae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salinity more constraining? – given one location, is there more variation in temperature or salinity? More constraints in salinity indicate less variation in salinity – enter climate change, glacial melt &amp; changing in wind causes freshening &amp; displacement of water northward – Hermann et 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46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left AK, top right FHS, bottom left WP, bottom right RX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7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Alaska plaice</a:t>
            </a:r>
          </a:p>
          <a:p>
            <a:r>
              <a:rPr lang="en-US" dirty="0"/>
              <a:t>B – Flathead sole</a:t>
            </a:r>
          </a:p>
          <a:p>
            <a:r>
              <a:rPr lang="en-US" dirty="0"/>
              <a:t>C – Northern rock sole</a:t>
            </a:r>
          </a:p>
          <a:p>
            <a:r>
              <a:rPr lang="en-US" dirty="0"/>
              <a:t>D – Pacific cod</a:t>
            </a:r>
          </a:p>
          <a:p>
            <a:r>
              <a:rPr lang="en-US" dirty="0"/>
              <a:t>E – walleye pollock</a:t>
            </a:r>
          </a:p>
          <a:p>
            <a:r>
              <a:rPr lang="en-US" dirty="0"/>
              <a:t>F – yellowfin sole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67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= Alaska plaice</a:t>
            </a:r>
          </a:p>
          <a:p>
            <a:r>
              <a:rPr lang="en-US" dirty="0"/>
              <a:t>2 = flathead sole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5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fix all: </a:t>
            </a:r>
          </a:p>
          <a:p>
            <a:r>
              <a:rPr lang="en-US" dirty="0"/>
              <a:t>Sum predictions </a:t>
            </a:r>
          </a:p>
          <a:p>
            <a:r>
              <a:rPr lang="en-US" dirty="0"/>
              <a:t>Calculate 60% of the sum (total log(larval CPUE +1))</a:t>
            </a:r>
          </a:p>
          <a:p>
            <a:r>
              <a:rPr lang="en-US" dirty="0"/>
              <a:t>Determine number of rows needed to get to 0.6*sum </a:t>
            </a:r>
          </a:p>
          <a:p>
            <a:r>
              <a:rPr lang="en-US" dirty="0"/>
              <a:t>Plot</a:t>
            </a:r>
          </a:p>
          <a:p>
            <a:endParaRPr lang="en-US" dirty="0"/>
          </a:p>
          <a:p>
            <a:r>
              <a:rPr lang="en-US" dirty="0"/>
              <a:t>Determine predictive area (I think… salinity * temperature) </a:t>
            </a:r>
          </a:p>
          <a:p>
            <a:r>
              <a:rPr lang="en-US" dirty="0"/>
              <a:t>Then determine predictive area of 60% cut </a:t>
            </a:r>
          </a:p>
          <a:p>
            <a:r>
              <a:rPr lang="en-US" dirty="0"/>
              <a:t>Find the fraction of total area included in the 60% cut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fix all: </a:t>
            </a:r>
          </a:p>
          <a:p>
            <a:r>
              <a:rPr lang="en-US" dirty="0"/>
              <a:t>Sum predictions </a:t>
            </a:r>
          </a:p>
          <a:p>
            <a:r>
              <a:rPr lang="en-US" dirty="0"/>
              <a:t>Calculate 60% of the sum (total log(larval CPUE +1))</a:t>
            </a:r>
          </a:p>
          <a:p>
            <a:r>
              <a:rPr lang="en-US" dirty="0"/>
              <a:t>Determine number of rows needed to get to 0.6*sum </a:t>
            </a:r>
          </a:p>
          <a:p>
            <a:r>
              <a:rPr lang="en-US" dirty="0"/>
              <a:t>Plot</a:t>
            </a:r>
          </a:p>
          <a:p>
            <a:endParaRPr lang="en-US" dirty="0"/>
          </a:p>
          <a:p>
            <a:r>
              <a:rPr lang="en-US" dirty="0"/>
              <a:t>Determine predictive area (I think… salinity * temperature) </a:t>
            </a:r>
          </a:p>
          <a:p>
            <a:r>
              <a:rPr lang="en-US" dirty="0"/>
              <a:t>Then determine predictive area of 60% cut </a:t>
            </a:r>
          </a:p>
          <a:p>
            <a:r>
              <a:rPr lang="en-US" dirty="0"/>
              <a:t>Find the fraction of total area included in the 60% cut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1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fishery ecosystem plan BS 2020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0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C015-F108-4CE8-8C4F-F55CD4D0B6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9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8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5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8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7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7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1A19C-B67A-42EC-84A7-D6FA6D9F528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36BC5-F814-4245-B1CD-708D5F1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svg"/><Relationship Id="rId4" Type="http://schemas.openxmlformats.org/officeDocument/2006/relationships/image" Target="../media/image96.svg"/><Relationship Id="rId9" Type="http://schemas.openxmlformats.org/officeDocument/2006/relationships/image" Target="../media/image101.png"/><Relationship Id="rId14" Type="http://schemas.openxmlformats.org/officeDocument/2006/relationships/image" Target="../media/image10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7F2C4AF-B7C7-4111-AA9D-F4DC03B44211}"/>
              </a:ext>
            </a:extLst>
          </p:cNvPr>
          <p:cNvGrpSpPr/>
          <p:nvPr/>
        </p:nvGrpSpPr>
        <p:grpSpPr>
          <a:xfrm>
            <a:off x="7045325" y="0"/>
            <a:ext cx="10287000" cy="13716000"/>
            <a:chOff x="0" y="0"/>
            <a:chExt cx="6858000" cy="9144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BDC099-3E6E-4713-8F3D-C331E725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2162" y="0"/>
              <a:ext cx="5693675" cy="28257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97F8EE-CBC2-4EAB-9386-AF4E01EA6DB0}"/>
                </a:ext>
              </a:extLst>
            </p:cNvPr>
            <p:cNvSpPr txBox="1"/>
            <p:nvPr/>
          </p:nvSpPr>
          <p:spPr>
            <a:xfrm>
              <a:off x="1087500" y="256916"/>
              <a:ext cx="323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1250BB-5049-422A-ADAC-288DAAFCC9DC}"/>
                </a:ext>
              </a:extLst>
            </p:cNvPr>
            <p:cNvSpPr txBox="1"/>
            <p:nvPr/>
          </p:nvSpPr>
          <p:spPr>
            <a:xfrm>
              <a:off x="3935069" y="256917"/>
              <a:ext cx="323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A9FCBA-9E13-4A98-A855-6F37414BE940}"/>
                </a:ext>
              </a:extLst>
            </p:cNvPr>
            <p:cNvSpPr txBox="1"/>
            <p:nvPr/>
          </p:nvSpPr>
          <p:spPr>
            <a:xfrm>
              <a:off x="2241550" y="304800"/>
              <a:ext cx="6985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50" dirty="0">
                  <a:latin typeface="Helvetica" panose="020B0604020202020204" pitchFamily="34" charset="0"/>
                  <a:cs typeface="Helvetica" panose="020B0604020202020204" pitchFamily="34" charset="0"/>
                </a:rPr>
                <a:t>AP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975EEF-B67A-4E43-8E7F-FBAACA494FCA}"/>
                </a:ext>
              </a:extLst>
            </p:cNvPr>
            <p:cNvGrpSpPr/>
            <p:nvPr/>
          </p:nvGrpSpPr>
          <p:grpSpPr>
            <a:xfrm>
              <a:off x="0" y="5969000"/>
              <a:ext cx="6858000" cy="3175000"/>
              <a:chOff x="0" y="3175000"/>
              <a:chExt cx="6858000" cy="3175000"/>
            </a:xfrm>
          </p:grpSpPr>
          <p:pic>
            <p:nvPicPr>
              <p:cNvPr id="23" name="Picture 2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43A839F1-0D46-4F01-BD31-8D81074C1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75000"/>
                <a:ext cx="6858000" cy="31750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FEF0B2-19B4-4CBC-83BF-004EF5948621}"/>
                  </a:ext>
                </a:extLst>
              </p:cNvPr>
              <p:cNvSpPr txBox="1"/>
              <p:nvPr/>
            </p:nvSpPr>
            <p:spPr>
              <a:xfrm>
                <a:off x="615950" y="3486150"/>
                <a:ext cx="3238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8C2802-6549-47C0-8BEF-5FAB973DE047}"/>
                  </a:ext>
                </a:extLst>
              </p:cNvPr>
              <p:cNvSpPr txBox="1"/>
              <p:nvPr/>
            </p:nvSpPr>
            <p:spPr>
              <a:xfrm>
                <a:off x="4038600" y="3486150"/>
                <a:ext cx="3238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5822A0-1782-451E-9422-BC36DCBF2AB5}"/>
                  </a:ext>
                </a:extLst>
              </p:cNvPr>
              <p:cNvSpPr txBox="1"/>
              <p:nvPr/>
            </p:nvSpPr>
            <p:spPr>
              <a:xfrm>
                <a:off x="2241550" y="3479800"/>
                <a:ext cx="698500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Rex Sole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2125EA-C9A2-4FF8-91F1-6FBF68860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3" b="3893"/>
            <a:stretch/>
          </p:blipFill>
          <p:spPr>
            <a:xfrm>
              <a:off x="0" y="2518232"/>
              <a:ext cx="6858000" cy="30543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E61642-7FDE-4688-8573-1E0CAC95CA46}"/>
                </a:ext>
              </a:extLst>
            </p:cNvPr>
            <p:cNvSpPr txBox="1"/>
            <p:nvPr/>
          </p:nvSpPr>
          <p:spPr>
            <a:xfrm>
              <a:off x="615950" y="2747838"/>
              <a:ext cx="323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3AFDE0-070F-48C7-BB28-48F40AEDE11C}"/>
                </a:ext>
              </a:extLst>
            </p:cNvPr>
            <p:cNvSpPr txBox="1"/>
            <p:nvPr/>
          </p:nvSpPr>
          <p:spPr>
            <a:xfrm>
              <a:off x="4038600" y="2747838"/>
              <a:ext cx="323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B41E03-22F9-4AC5-A372-F1273AB467F8}"/>
                </a:ext>
              </a:extLst>
            </p:cNvPr>
            <p:cNvSpPr txBox="1"/>
            <p:nvPr/>
          </p:nvSpPr>
          <p:spPr>
            <a:xfrm>
              <a:off x="2241550" y="2748285"/>
              <a:ext cx="6985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50" dirty="0">
                  <a:latin typeface="Helvetica" panose="020B0604020202020204" pitchFamily="34" charset="0"/>
                  <a:cs typeface="Helvetica" panose="020B0604020202020204" pitchFamily="34" charset="0"/>
                </a:rPr>
                <a:t>WP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80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9BAF52-2AAA-4AEC-8406-39D4D97A4527}"/>
              </a:ext>
            </a:extLst>
          </p:cNvPr>
          <p:cNvGrpSpPr/>
          <p:nvPr/>
        </p:nvGrpSpPr>
        <p:grpSpPr>
          <a:xfrm>
            <a:off x="8550276" y="981074"/>
            <a:ext cx="6876647" cy="5714396"/>
            <a:chOff x="1003300" y="654049"/>
            <a:chExt cx="4584431" cy="3809597"/>
          </a:xfrm>
        </p:grpSpPr>
        <p:pic>
          <p:nvPicPr>
            <p:cNvPr id="4" name="Picture 3" descr="Chart, scatter chart&#10;&#10;Description automatically generated with medium confidence">
              <a:extLst>
                <a:ext uri="{FF2B5EF4-FFF2-40B4-BE49-F238E27FC236}">
                  <a16:creationId xmlns:a16="http://schemas.microsoft.com/office/drawing/2014/main" id="{BAD8F0BD-B569-4B21-BF0C-78C8462B0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300" y="654049"/>
              <a:ext cx="4584431" cy="380959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2AEDA9-7F2E-4462-B3D7-A2F2C2C09C78}"/>
                </a:ext>
              </a:extLst>
            </p:cNvPr>
            <p:cNvSpPr txBox="1"/>
            <p:nvPr/>
          </p:nvSpPr>
          <p:spPr>
            <a:xfrm>
              <a:off x="2133600" y="2984500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1">
                      <a:lumMod val="75000"/>
                    </a:schemeClr>
                  </a:solidFill>
                </a:rPr>
                <a:t>Dutch Harbor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471045-9A34-40D8-87D3-0731777F7FB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2495550" y="3353832"/>
              <a:ext cx="158750" cy="176768"/>
            </a:xfrm>
            <a:prstGeom prst="line">
              <a:avLst/>
            </a:pr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1C4925-A8D8-4313-A9A9-BD9C4B161131}"/>
                </a:ext>
              </a:extLst>
            </p:cNvPr>
            <p:cNvSpPr txBox="1"/>
            <p:nvPr/>
          </p:nvSpPr>
          <p:spPr>
            <a:xfrm>
              <a:off x="2654300" y="2990850"/>
              <a:ext cx="72390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1">
                      <a:lumMod val="75000"/>
                    </a:schemeClr>
                  </a:solidFill>
                </a:rPr>
                <a:t>Akutan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784B19-063E-422B-8944-B56D3CC1655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2781300" y="3206293"/>
              <a:ext cx="234950" cy="267157"/>
            </a:xfrm>
            <a:prstGeom prst="line">
              <a:avLst/>
            </a:pr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A6B47F-9852-4397-AA91-9DC9F4DCC675}"/>
                </a:ext>
              </a:extLst>
            </p:cNvPr>
            <p:cNvSpPr txBox="1"/>
            <p:nvPr/>
          </p:nvSpPr>
          <p:spPr>
            <a:xfrm>
              <a:off x="3968750" y="1771650"/>
              <a:ext cx="72390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1">
                      <a:lumMod val="75000"/>
                    </a:schemeClr>
                  </a:solidFill>
                </a:rPr>
                <a:t>Togiak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B36F6A-AB81-4A7C-8E7D-7683D83CA8C8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4152900" y="1987094"/>
              <a:ext cx="177800" cy="248107"/>
            </a:xfrm>
            <a:prstGeom prst="line">
              <a:avLst/>
            </a:pr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463376-F6C1-4A80-9197-AF8EDB1E598D}"/>
                </a:ext>
              </a:extLst>
            </p:cNvPr>
            <p:cNvSpPr txBox="1"/>
            <p:nvPr/>
          </p:nvSpPr>
          <p:spPr>
            <a:xfrm>
              <a:off x="2743200" y="1187768"/>
              <a:ext cx="85090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1">
                      <a:lumMod val="75000"/>
                    </a:schemeClr>
                  </a:solidFill>
                </a:rPr>
                <a:t>Emmonak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A6DA20B-D708-481F-8797-D6AF6902B28D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1384300"/>
              <a:ext cx="266700" cy="167719"/>
            </a:xfrm>
            <a:prstGeom prst="line">
              <a:avLst/>
            </a:pr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01D5F8-D553-44D3-9389-12BFA891F1D2}"/>
                </a:ext>
              </a:extLst>
            </p:cNvPr>
            <p:cNvSpPr txBox="1"/>
            <p:nvPr/>
          </p:nvSpPr>
          <p:spPr>
            <a:xfrm>
              <a:off x="2495550" y="2018030"/>
              <a:ext cx="723900" cy="215443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1">
                      <a:lumMod val="75000"/>
                    </a:schemeClr>
                  </a:solidFill>
                </a:rPr>
                <a:t>St. Paul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07B0C9-21EE-4264-9717-56B1CB88E308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2857500" y="2233474"/>
              <a:ext cx="158750" cy="375936"/>
            </a:xfrm>
            <a:prstGeom prst="line">
              <a:avLst/>
            </a:pr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2F7941A-EB3F-44AD-BDBE-8B4D92F03F3E}"/>
              </a:ext>
            </a:extLst>
          </p:cNvPr>
          <p:cNvSpPr/>
          <p:nvPr/>
        </p:nvSpPr>
        <p:spPr>
          <a:xfrm>
            <a:off x="11769725" y="9153525"/>
            <a:ext cx="17145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28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42D02-1DAD-4002-9F4E-B2BDADFE5B92}"/>
              </a:ext>
            </a:extLst>
          </p:cNvPr>
          <p:cNvSpPr/>
          <p:nvPr/>
        </p:nvSpPr>
        <p:spPr>
          <a:xfrm>
            <a:off x="16894175" y="9134475"/>
            <a:ext cx="171450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28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94A7C-375A-4DF1-8EF9-FDC101385C3C}"/>
              </a:ext>
            </a:extLst>
          </p:cNvPr>
          <p:cNvGrpSpPr/>
          <p:nvPr/>
        </p:nvGrpSpPr>
        <p:grpSpPr>
          <a:xfrm>
            <a:off x="7045325" y="7496048"/>
            <a:ext cx="10287000" cy="4062933"/>
            <a:chOff x="0" y="4997365"/>
            <a:chExt cx="6858000" cy="27086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90C1DA-09D9-47FC-9556-FBA8DE194553}"/>
                </a:ext>
              </a:extLst>
            </p:cNvPr>
            <p:cNvGrpSpPr/>
            <p:nvPr/>
          </p:nvGrpSpPr>
          <p:grpSpPr>
            <a:xfrm>
              <a:off x="0" y="4997365"/>
              <a:ext cx="6858000" cy="2708622"/>
              <a:chOff x="0" y="4997365"/>
              <a:chExt cx="6858000" cy="2708622"/>
            </a:xfrm>
          </p:grpSpPr>
          <p:pic>
            <p:nvPicPr>
              <p:cNvPr id="6" name="Picture 5" descr="Chart, histogram&#10;&#10;Description automatically generated">
                <a:extLst>
                  <a:ext uri="{FF2B5EF4-FFF2-40B4-BE49-F238E27FC236}">
                    <a16:creationId xmlns:a16="http://schemas.microsoft.com/office/drawing/2014/main" id="{83999A58-DB9D-4760-8450-AFC2DCD8E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997365"/>
                <a:ext cx="6858000" cy="270862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A605F0-2888-48CE-A664-29B70AF9E2FE}"/>
                  </a:ext>
                </a:extLst>
              </p:cNvPr>
              <p:cNvSpPr txBox="1"/>
              <p:nvPr/>
            </p:nvSpPr>
            <p:spPr>
              <a:xfrm rot="16200000">
                <a:off x="2092097" y="6095742"/>
                <a:ext cx="99695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Stations Sampled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86A3A1-EE38-4014-9E24-F3067A50D881}"/>
                  </a:ext>
                </a:extLst>
              </p:cNvPr>
              <p:cNvSpPr txBox="1"/>
              <p:nvPr/>
            </p:nvSpPr>
            <p:spPr>
              <a:xfrm rot="16200000">
                <a:off x="5514520" y="6095742"/>
                <a:ext cx="99695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Years Sampled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99D34F-5FE0-44A5-BF61-5D13A5432F7F}"/>
                </a:ext>
              </a:extLst>
            </p:cNvPr>
            <p:cNvSpPr/>
            <p:nvPr/>
          </p:nvSpPr>
          <p:spPr>
            <a:xfrm>
              <a:off x="3143250" y="6102350"/>
              <a:ext cx="114300" cy="158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67033C-B702-4F2E-BF86-F52B25764041}"/>
                </a:ext>
              </a:extLst>
            </p:cNvPr>
            <p:cNvSpPr/>
            <p:nvPr/>
          </p:nvSpPr>
          <p:spPr>
            <a:xfrm>
              <a:off x="6546850" y="6089650"/>
              <a:ext cx="114300" cy="158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</p:grpSp>
    </p:spTree>
    <p:extLst>
      <p:ext uri="{BB962C8B-B14F-4D97-AF65-F5344CB8AC3E}">
        <p14:creationId xmlns:p14="http://schemas.microsoft.com/office/powerpoint/2010/main" val="426793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D0CFBC6-2A44-4EBA-A2B9-EFE6A1EC7B56}"/>
              </a:ext>
            </a:extLst>
          </p:cNvPr>
          <p:cNvGrpSpPr/>
          <p:nvPr/>
        </p:nvGrpSpPr>
        <p:grpSpPr>
          <a:xfrm>
            <a:off x="7045324" y="-2"/>
            <a:ext cx="10287003" cy="5891913"/>
            <a:chOff x="-1" y="-1"/>
            <a:chExt cx="6858002" cy="3927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82F98A-43BD-4199-A36A-AD284982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-1"/>
              <a:ext cx="2363422" cy="19639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8F9EE2-9E91-45C0-96B6-84F93098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39337" y="0"/>
              <a:ext cx="2363423" cy="19639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E292C5-8BF9-481C-A6BE-A68059388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94579" y="0"/>
              <a:ext cx="2363422" cy="19639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529E67-C4AC-40D7-A24B-88796CE3A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" y="1963969"/>
              <a:ext cx="2363422" cy="19639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32B0CD-8F02-4B0C-86BB-146965F4F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39335" y="1963970"/>
              <a:ext cx="2363422" cy="196397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D619E4-53D1-44BB-A39B-23ED9E0C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94577" y="1963970"/>
              <a:ext cx="2363422" cy="196397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C65C93-E1F3-4AC1-98E5-915886FEC05E}"/>
                </a:ext>
              </a:extLst>
            </p:cNvPr>
            <p:cNvSpPr txBox="1"/>
            <p:nvPr/>
          </p:nvSpPr>
          <p:spPr>
            <a:xfrm>
              <a:off x="1430504" y="173905"/>
              <a:ext cx="32537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AP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7A0D90-7915-411E-A35E-7E268F922D08}"/>
                </a:ext>
              </a:extLst>
            </p:cNvPr>
            <p:cNvSpPr txBox="1"/>
            <p:nvPr/>
          </p:nvSpPr>
          <p:spPr>
            <a:xfrm>
              <a:off x="3597391" y="173905"/>
              <a:ext cx="4137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FHS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4B22B2-79CC-4577-AAE8-871C716CA9BD}"/>
                </a:ext>
              </a:extLst>
            </p:cNvPr>
            <p:cNvSpPr txBox="1"/>
            <p:nvPr/>
          </p:nvSpPr>
          <p:spPr>
            <a:xfrm>
              <a:off x="5826218" y="173905"/>
              <a:ext cx="4659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NRS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AFBEE8-EA6D-4831-A550-3111EED0D7FF}"/>
                </a:ext>
              </a:extLst>
            </p:cNvPr>
            <p:cNvSpPr txBox="1"/>
            <p:nvPr/>
          </p:nvSpPr>
          <p:spPr>
            <a:xfrm>
              <a:off x="1430503" y="2132266"/>
              <a:ext cx="3253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PC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80C611-2159-422A-A5A6-D0A5E09F8BEA}"/>
                </a:ext>
              </a:extLst>
            </p:cNvPr>
            <p:cNvSpPr txBox="1"/>
            <p:nvPr/>
          </p:nvSpPr>
          <p:spPr>
            <a:xfrm>
              <a:off x="3621885" y="2132266"/>
              <a:ext cx="3647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WP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704C85-5DF5-414C-AA03-8E9E09EC1B6A}"/>
                </a:ext>
              </a:extLst>
            </p:cNvPr>
            <p:cNvSpPr txBox="1"/>
            <p:nvPr/>
          </p:nvSpPr>
          <p:spPr>
            <a:xfrm>
              <a:off x="5866677" y="2428115"/>
              <a:ext cx="38506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YFS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F3D74-08F1-4D7F-AD9A-4AC132363D86}"/>
              </a:ext>
            </a:extLst>
          </p:cNvPr>
          <p:cNvGrpSpPr/>
          <p:nvPr/>
        </p:nvGrpSpPr>
        <p:grpSpPr>
          <a:xfrm>
            <a:off x="8905442" y="6144351"/>
            <a:ext cx="5872050" cy="7000401"/>
            <a:chOff x="1240078" y="4096234"/>
            <a:chExt cx="3914700" cy="4666934"/>
          </a:xfrm>
        </p:grpSpPr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B1F5C9E4-EDA9-403F-883B-C6B41BA33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503" y="4096234"/>
              <a:ext cx="3724275" cy="466693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BCC563-ED29-49A6-A263-EA6AD78AFEC1}"/>
                </a:ext>
              </a:extLst>
            </p:cNvPr>
            <p:cNvSpPr/>
            <p:nvPr/>
          </p:nvSpPr>
          <p:spPr>
            <a:xfrm>
              <a:off x="1815252" y="4398432"/>
              <a:ext cx="356447" cy="3196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EB294F-6CFD-446D-B418-FBE474AC90E4}"/>
                </a:ext>
              </a:extLst>
            </p:cNvPr>
            <p:cNvSpPr txBox="1"/>
            <p:nvPr/>
          </p:nvSpPr>
          <p:spPr>
            <a:xfrm>
              <a:off x="1303020" y="7749540"/>
              <a:ext cx="86868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AP, Eggs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10BE84-40A9-4D11-A721-D2EDB618D7D7}"/>
                </a:ext>
              </a:extLst>
            </p:cNvPr>
            <p:cNvSpPr txBox="1"/>
            <p:nvPr/>
          </p:nvSpPr>
          <p:spPr>
            <a:xfrm>
              <a:off x="1302075" y="7404259"/>
              <a:ext cx="86868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AP, Larvae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7B5D70-8CE5-4E79-84A6-E2772A029DE6}"/>
                </a:ext>
              </a:extLst>
            </p:cNvPr>
            <p:cNvSpPr txBox="1"/>
            <p:nvPr/>
          </p:nvSpPr>
          <p:spPr>
            <a:xfrm>
              <a:off x="1309695" y="7038499"/>
              <a:ext cx="86868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FHS, Eggs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179DF1-F67C-4855-98A4-D42F892208BA}"/>
                </a:ext>
              </a:extLst>
            </p:cNvPr>
            <p:cNvSpPr txBox="1"/>
            <p:nvPr/>
          </p:nvSpPr>
          <p:spPr>
            <a:xfrm>
              <a:off x="1242061" y="6672739"/>
              <a:ext cx="92964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FHS, Larvae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92566-12DA-4DF3-9632-FB1AE682237A}"/>
                </a:ext>
              </a:extLst>
            </p:cNvPr>
            <p:cNvSpPr txBox="1"/>
            <p:nvPr/>
          </p:nvSpPr>
          <p:spPr>
            <a:xfrm>
              <a:off x="1241115" y="6304598"/>
              <a:ext cx="92964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NRS, Larvae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19334D-20B2-4D55-86C0-2E431B0D55AB}"/>
                </a:ext>
              </a:extLst>
            </p:cNvPr>
            <p:cNvSpPr txBox="1"/>
            <p:nvPr/>
          </p:nvSpPr>
          <p:spPr>
            <a:xfrm>
              <a:off x="1309695" y="5938838"/>
              <a:ext cx="86106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PC, Larvae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760579-F5D2-4EF2-ABF4-B469C02D642D}"/>
                </a:ext>
              </a:extLst>
            </p:cNvPr>
            <p:cNvSpPr txBox="1"/>
            <p:nvPr/>
          </p:nvSpPr>
          <p:spPr>
            <a:xfrm>
              <a:off x="1309695" y="5574507"/>
              <a:ext cx="86106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PK, Eggs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BEB265-8EB9-40F3-B1EE-DC60D34350B4}"/>
                </a:ext>
              </a:extLst>
            </p:cNvPr>
            <p:cNvSpPr txBox="1"/>
            <p:nvPr/>
          </p:nvSpPr>
          <p:spPr>
            <a:xfrm>
              <a:off x="1309695" y="5201127"/>
              <a:ext cx="86106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PK, Larvae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09E738-6AED-471D-A78D-AA07D3F8EA7C}"/>
                </a:ext>
              </a:extLst>
            </p:cNvPr>
            <p:cNvSpPr txBox="1"/>
            <p:nvPr/>
          </p:nvSpPr>
          <p:spPr>
            <a:xfrm>
              <a:off x="1240078" y="4851164"/>
              <a:ext cx="92964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YFS, Larvae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4D8F1F-905E-4A9A-A1FA-E18CBE0F6BBE}"/>
                </a:ext>
              </a:extLst>
            </p:cNvPr>
            <p:cNvSpPr txBox="1"/>
            <p:nvPr/>
          </p:nvSpPr>
          <p:spPr>
            <a:xfrm>
              <a:off x="1415263" y="4493024"/>
              <a:ext cx="755492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RX, Eggs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82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4D69A-0A23-42D3-8657-EAD80F793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7696" y="1731785"/>
            <a:ext cx="6555071" cy="1523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4A8B2-5A84-4041-A8B9-C3F0F0727867}"/>
              </a:ext>
            </a:extLst>
          </p:cNvPr>
          <p:cNvSpPr txBox="1"/>
          <p:nvPr/>
        </p:nvSpPr>
        <p:spPr>
          <a:xfrm>
            <a:off x="8638558" y="1752200"/>
            <a:ext cx="54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13280-4C45-40D6-9F6B-A7BC259DB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7702" y="3255232"/>
            <a:ext cx="6555071" cy="1523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5548BF-0569-4B49-A7B7-97C854E16120}"/>
              </a:ext>
            </a:extLst>
          </p:cNvPr>
          <p:cNvSpPr txBox="1"/>
          <p:nvPr/>
        </p:nvSpPr>
        <p:spPr>
          <a:xfrm>
            <a:off x="8638558" y="3275647"/>
            <a:ext cx="647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FHS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0DF93C-991B-4A25-AB75-4DA213FA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7696" y="4778678"/>
            <a:ext cx="6555068" cy="1523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4639CA-4377-40AB-8F8D-E3FE3F832E86}"/>
              </a:ext>
            </a:extLst>
          </p:cNvPr>
          <p:cNvSpPr txBox="1"/>
          <p:nvPr/>
        </p:nvSpPr>
        <p:spPr>
          <a:xfrm>
            <a:off x="8638558" y="4795508"/>
            <a:ext cx="647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NRS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76A9FB-0131-4C90-AF05-75DD45B1A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7687" y="6349352"/>
            <a:ext cx="6555068" cy="1523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01BAB2-6B72-4350-B93E-91ECF4A26163}"/>
              </a:ext>
            </a:extLst>
          </p:cNvPr>
          <p:cNvSpPr txBox="1"/>
          <p:nvPr/>
        </p:nvSpPr>
        <p:spPr>
          <a:xfrm>
            <a:off x="8635530" y="6353071"/>
            <a:ext cx="5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PC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06E990-79AF-419E-AFC6-DDA814A18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7678" y="7912250"/>
            <a:ext cx="6555063" cy="1523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69C331-94CF-4A85-8279-C4804BC44601}"/>
              </a:ext>
            </a:extLst>
          </p:cNvPr>
          <p:cNvSpPr txBox="1"/>
          <p:nvPr/>
        </p:nvSpPr>
        <p:spPr>
          <a:xfrm>
            <a:off x="8635530" y="7939385"/>
            <a:ext cx="5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WP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66A331-0AEA-4600-B3DC-7D6918481D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7702" y="9435695"/>
            <a:ext cx="6555063" cy="15234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FE495F-04B4-4786-BC02-0ECE9C953E1E}"/>
              </a:ext>
            </a:extLst>
          </p:cNvPr>
          <p:cNvSpPr txBox="1"/>
          <p:nvPr/>
        </p:nvSpPr>
        <p:spPr>
          <a:xfrm>
            <a:off x="8639914" y="9452525"/>
            <a:ext cx="573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YFS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E7CC0-0EEC-4D08-8431-7BA5AC2744BB}"/>
              </a:ext>
            </a:extLst>
          </p:cNvPr>
          <p:cNvSpPr txBox="1"/>
          <p:nvPr/>
        </p:nvSpPr>
        <p:spPr>
          <a:xfrm>
            <a:off x="15193629" y="1913783"/>
            <a:ext cx="174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41.78% of T-S area 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encompasses 60% of total predicted observations**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6537B2-F481-4648-83B5-E7239475BA00}"/>
              </a:ext>
            </a:extLst>
          </p:cNvPr>
          <p:cNvSpPr txBox="1"/>
          <p:nvPr/>
        </p:nvSpPr>
        <p:spPr>
          <a:xfrm>
            <a:off x="15193629" y="5249071"/>
            <a:ext cx="1745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71.2% 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1D9CDA-A79F-4906-AB23-997E7F308179}"/>
              </a:ext>
            </a:extLst>
          </p:cNvPr>
          <p:cNvSpPr txBox="1"/>
          <p:nvPr/>
        </p:nvSpPr>
        <p:spPr>
          <a:xfrm>
            <a:off x="15228553" y="3693788"/>
            <a:ext cx="1745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62.7% 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611B1-4399-4535-899A-43227E91D0CB}"/>
              </a:ext>
            </a:extLst>
          </p:cNvPr>
          <p:cNvSpPr txBox="1"/>
          <p:nvPr/>
        </p:nvSpPr>
        <p:spPr>
          <a:xfrm>
            <a:off x="15228552" y="6787909"/>
            <a:ext cx="1745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92% 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FD230-2E22-4D36-87E9-3D0C21137A5D}"/>
              </a:ext>
            </a:extLst>
          </p:cNvPr>
          <p:cNvSpPr txBox="1"/>
          <p:nvPr/>
        </p:nvSpPr>
        <p:spPr>
          <a:xfrm>
            <a:off x="15193627" y="8350807"/>
            <a:ext cx="1745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40.3% 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170875-25C7-40C4-B11C-A41D77C15589}"/>
              </a:ext>
            </a:extLst>
          </p:cNvPr>
          <p:cNvSpPr txBox="1"/>
          <p:nvPr/>
        </p:nvSpPr>
        <p:spPr>
          <a:xfrm>
            <a:off x="15228552" y="9808132"/>
            <a:ext cx="1745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91.9%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49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419CA1-5D5A-497A-BF26-62B9B69192F7}"/>
              </a:ext>
            </a:extLst>
          </p:cNvPr>
          <p:cNvGrpSpPr/>
          <p:nvPr/>
        </p:nvGrpSpPr>
        <p:grpSpPr>
          <a:xfrm>
            <a:off x="8539070" y="1731785"/>
            <a:ext cx="6293949" cy="9227355"/>
            <a:chOff x="995830" y="1154523"/>
            <a:chExt cx="4195966" cy="6151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84D69A-0A23-42D3-8657-EAD80F79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843" y="1154523"/>
              <a:ext cx="4154854" cy="10156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04A8B2-5A84-4041-A8B9-C3F0F0727867}"/>
                </a:ext>
              </a:extLst>
            </p:cNvPr>
            <p:cNvSpPr txBox="1"/>
            <p:nvPr/>
          </p:nvSpPr>
          <p:spPr>
            <a:xfrm>
              <a:off x="4793256" y="1175619"/>
              <a:ext cx="3646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AP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313280-4C45-40D6-9F6B-A7BC259D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847" y="2170154"/>
              <a:ext cx="4154854" cy="101563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5548BF-0569-4B49-A7B7-97C854E16120}"/>
                </a:ext>
              </a:extLst>
            </p:cNvPr>
            <p:cNvSpPr txBox="1"/>
            <p:nvPr/>
          </p:nvSpPr>
          <p:spPr>
            <a:xfrm>
              <a:off x="4759840" y="2200095"/>
              <a:ext cx="43195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FHS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0DF93C-991B-4A25-AB75-4DA213FA7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844" y="3185785"/>
              <a:ext cx="4154850" cy="101563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4639CA-4377-40AB-8F8D-E3FE3F832E86}"/>
                </a:ext>
              </a:extLst>
            </p:cNvPr>
            <p:cNvSpPr txBox="1"/>
            <p:nvPr/>
          </p:nvSpPr>
          <p:spPr>
            <a:xfrm>
              <a:off x="4759840" y="3209488"/>
              <a:ext cx="43195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NRS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76A9FB-0131-4C90-AF05-75DD45B1A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838" y="4232901"/>
              <a:ext cx="4154850" cy="10156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01BAB2-6B72-4350-B93E-91ECF4A26163}"/>
                </a:ext>
              </a:extLst>
            </p:cNvPr>
            <p:cNvSpPr txBox="1"/>
            <p:nvPr/>
          </p:nvSpPr>
          <p:spPr>
            <a:xfrm>
              <a:off x="4811263" y="4259202"/>
              <a:ext cx="3805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PC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06E990-79AF-419E-AFC6-DDA814A18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830" y="5274833"/>
              <a:ext cx="4154850" cy="101563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69C331-94CF-4A85-8279-C4804BC44601}"/>
                </a:ext>
              </a:extLst>
            </p:cNvPr>
            <p:cNvSpPr txBox="1"/>
            <p:nvPr/>
          </p:nvSpPr>
          <p:spPr>
            <a:xfrm>
              <a:off x="4811263" y="5302448"/>
              <a:ext cx="3805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WP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66A331-0AEA-4600-B3DC-7D6918481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846" y="6290463"/>
              <a:ext cx="4154850" cy="101563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FE495F-04B4-4786-BC02-0ECE9C953E1E}"/>
                </a:ext>
              </a:extLst>
            </p:cNvPr>
            <p:cNvSpPr txBox="1"/>
            <p:nvPr/>
          </p:nvSpPr>
          <p:spPr>
            <a:xfrm>
              <a:off x="4782700" y="6308605"/>
              <a:ext cx="3823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YFS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18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79D53E2-8CA6-46A7-82CC-C6C72BE06AD3}"/>
              </a:ext>
            </a:extLst>
          </p:cNvPr>
          <p:cNvGrpSpPr/>
          <p:nvPr/>
        </p:nvGrpSpPr>
        <p:grpSpPr>
          <a:xfrm>
            <a:off x="7159625" y="0"/>
            <a:ext cx="10158195" cy="5908812"/>
            <a:chOff x="76200" y="0"/>
            <a:chExt cx="6772130" cy="39392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30B848-F4B3-43F5-B587-682B9BE752E9}"/>
                </a:ext>
              </a:extLst>
            </p:cNvPr>
            <p:cNvGrpSpPr/>
            <p:nvPr/>
          </p:nvGrpSpPr>
          <p:grpSpPr>
            <a:xfrm>
              <a:off x="76200" y="0"/>
              <a:ext cx="6734920" cy="1969604"/>
              <a:chOff x="76200" y="0"/>
              <a:chExt cx="6734920" cy="196960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52B3563-CF4D-4566-B191-043E18DD444B}"/>
                  </a:ext>
                </a:extLst>
              </p:cNvPr>
              <p:cNvGrpSpPr/>
              <p:nvPr/>
            </p:nvGrpSpPr>
            <p:grpSpPr>
              <a:xfrm>
                <a:off x="76200" y="0"/>
                <a:ext cx="2223198" cy="1969604"/>
                <a:chOff x="139480" y="51684"/>
                <a:chExt cx="2223198" cy="1969604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DCAC899D-DE10-4673-8F77-D1FCD52C41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1" r="3101"/>
                <a:stretch/>
              </p:blipFill>
              <p:spPr>
                <a:xfrm>
                  <a:off x="139480" y="51684"/>
                  <a:ext cx="2223198" cy="1969604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10C829-8BAB-4B60-862A-87301787EA9C}"/>
                    </a:ext>
                  </a:extLst>
                </p:cNvPr>
                <p:cNvSpPr txBox="1"/>
                <p:nvPr/>
              </p:nvSpPr>
              <p:spPr>
                <a:xfrm>
                  <a:off x="439137" y="224550"/>
                  <a:ext cx="350471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AK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9CC8A6D-ED0F-4231-8C48-60EEDBB11BDA}"/>
                  </a:ext>
                </a:extLst>
              </p:cNvPr>
              <p:cNvGrpSpPr/>
              <p:nvPr/>
            </p:nvGrpSpPr>
            <p:grpSpPr>
              <a:xfrm>
                <a:off x="4538058" y="0"/>
                <a:ext cx="2273062" cy="1969604"/>
                <a:chOff x="121132" y="51684"/>
                <a:chExt cx="2273062" cy="1969604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A898F666-8A71-4BC7-8CA2-8DABC551E1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9" r="2049"/>
                <a:stretch/>
              </p:blipFill>
              <p:spPr>
                <a:xfrm>
                  <a:off x="121132" y="51684"/>
                  <a:ext cx="2273062" cy="1969604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0020D5-0239-470D-845B-E3F97BEB75DA}"/>
                    </a:ext>
                  </a:extLst>
                </p:cNvPr>
                <p:cNvSpPr txBox="1"/>
                <p:nvPr/>
              </p:nvSpPr>
              <p:spPr>
                <a:xfrm>
                  <a:off x="440149" y="224551"/>
                  <a:ext cx="454395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NRS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4692EC2-F2D2-4B43-9925-36727DE605C0}"/>
                  </a:ext>
                </a:extLst>
              </p:cNvPr>
              <p:cNvGrpSpPr/>
              <p:nvPr/>
            </p:nvGrpSpPr>
            <p:grpSpPr>
              <a:xfrm>
                <a:off x="2299398" y="0"/>
                <a:ext cx="2257008" cy="1969604"/>
                <a:chOff x="105670" y="51684"/>
                <a:chExt cx="2257008" cy="1969604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220610A0-5EED-41B0-B9AA-3BE917199F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" r="2388"/>
                <a:stretch/>
              </p:blipFill>
              <p:spPr>
                <a:xfrm>
                  <a:off x="105670" y="51684"/>
                  <a:ext cx="2257008" cy="1969604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D79C55C-6FF6-42ED-A60B-9BA530BF584B}"/>
                    </a:ext>
                  </a:extLst>
                </p:cNvPr>
                <p:cNvSpPr txBox="1"/>
                <p:nvPr/>
              </p:nvSpPr>
              <p:spPr>
                <a:xfrm>
                  <a:off x="406339" y="229124"/>
                  <a:ext cx="474230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FHS</a:t>
                  </a: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114C543-B034-429B-AF44-469811BA5350}"/>
                </a:ext>
              </a:extLst>
            </p:cNvPr>
            <p:cNvGrpSpPr/>
            <p:nvPr/>
          </p:nvGrpSpPr>
          <p:grpSpPr>
            <a:xfrm>
              <a:off x="76200" y="1969602"/>
              <a:ext cx="6772130" cy="1969606"/>
              <a:chOff x="101132" y="-2"/>
              <a:chExt cx="6772130" cy="196960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1BF77AA-3182-404A-AFEC-F60B6E69CB6D}"/>
                  </a:ext>
                </a:extLst>
              </p:cNvPr>
              <p:cNvGrpSpPr/>
              <p:nvPr/>
            </p:nvGrpSpPr>
            <p:grpSpPr>
              <a:xfrm>
                <a:off x="101132" y="0"/>
                <a:ext cx="2274466" cy="1969604"/>
                <a:chOff x="164412" y="51684"/>
                <a:chExt cx="2274466" cy="1969604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A3BE1FC8-33AD-4F6A-85E1-3395A596D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0" r="2020"/>
                <a:stretch/>
              </p:blipFill>
              <p:spPr>
                <a:xfrm>
                  <a:off x="164412" y="51684"/>
                  <a:ext cx="2274466" cy="196960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71D739-437A-4C0A-9DF1-2B71E22290A2}"/>
                    </a:ext>
                  </a:extLst>
                </p:cNvPr>
                <p:cNvSpPr txBox="1"/>
                <p:nvPr/>
              </p:nvSpPr>
              <p:spPr>
                <a:xfrm>
                  <a:off x="456907" y="215998"/>
                  <a:ext cx="364794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PC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20285C8-4FD8-4CE5-8A1A-BE82EE15B664}"/>
                  </a:ext>
                </a:extLst>
              </p:cNvPr>
              <p:cNvGrpSpPr/>
              <p:nvPr/>
            </p:nvGrpSpPr>
            <p:grpSpPr>
              <a:xfrm>
                <a:off x="4598796" y="-2"/>
                <a:ext cx="2274466" cy="1969604"/>
                <a:chOff x="181870" y="51682"/>
                <a:chExt cx="2274466" cy="196960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7BB9E27-6DC1-4A72-A86B-FBBA24151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0" r="2020"/>
                <a:stretch/>
              </p:blipFill>
              <p:spPr>
                <a:xfrm>
                  <a:off x="181870" y="51682"/>
                  <a:ext cx="2274466" cy="1969604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6708953-715E-409E-BA06-28D00F3E9108}"/>
                    </a:ext>
                  </a:extLst>
                </p:cNvPr>
                <p:cNvSpPr txBox="1"/>
                <p:nvPr/>
              </p:nvSpPr>
              <p:spPr>
                <a:xfrm>
                  <a:off x="1487094" y="229123"/>
                  <a:ext cx="427798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YFS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F974271-8301-4E49-AC01-4FE32A136D08}"/>
                  </a:ext>
                </a:extLst>
              </p:cNvPr>
              <p:cNvGrpSpPr/>
              <p:nvPr/>
            </p:nvGrpSpPr>
            <p:grpSpPr>
              <a:xfrm>
                <a:off x="2331804" y="0"/>
                <a:ext cx="2274466" cy="1969604"/>
                <a:chOff x="138076" y="51684"/>
                <a:chExt cx="2274466" cy="196960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8F386619-3F27-4983-9FDC-F521F113F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0" r="2020"/>
                <a:stretch/>
              </p:blipFill>
              <p:spPr>
                <a:xfrm>
                  <a:off x="138076" y="51684"/>
                  <a:ext cx="2274466" cy="1969604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EFB8316-90A8-4596-B635-DD6BB5B82D1B}"/>
                    </a:ext>
                  </a:extLst>
                </p:cNvPr>
                <p:cNvSpPr txBox="1"/>
                <p:nvPr/>
              </p:nvSpPr>
              <p:spPr>
                <a:xfrm>
                  <a:off x="450888" y="229124"/>
                  <a:ext cx="402868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WP</a:t>
                  </a:r>
                </a:p>
              </p:txBody>
            </p: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24AF80-F333-46F1-95B6-C504DAF60F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4373" y="7477125"/>
            <a:ext cx="6076608" cy="4226718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269DBA1A-6358-410A-B961-2AF01E5B7AA1}"/>
              </a:ext>
            </a:extLst>
          </p:cNvPr>
          <p:cNvSpPr/>
          <p:nvPr/>
        </p:nvSpPr>
        <p:spPr>
          <a:xfrm>
            <a:off x="13944672" y="7759568"/>
            <a:ext cx="296288" cy="1543050"/>
          </a:xfrm>
          <a:prstGeom prst="rightBrace">
            <a:avLst/>
          </a:prstGeom>
          <a:noFill/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428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6B8BEA-EC0B-4B2D-8B8B-5203CE5D189B}"/>
              </a:ext>
            </a:extLst>
          </p:cNvPr>
          <p:cNvSpPr txBox="1"/>
          <p:nvPr/>
        </p:nvSpPr>
        <p:spPr>
          <a:xfrm>
            <a:off x="14150981" y="8078383"/>
            <a:ext cx="2076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Larval habitat based on temperature and salinity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Larval survival </a:t>
            </a:r>
          </a:p>
        </p:txBody>
      </p:sp>
    </p:spTree>
    <p:extLst>
      <p:ext uri="{BB962C8B-B14F-4D97-AF65-F5344CB8AC3E}">
        <p14:creationId xmlns:p14="http://schemas.microsoft.com/office/powerpoint/2010/main" val="145258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3C6AB-B81C-4544-BE19-A641D0FA5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8" t="25487" r="4288"/>
          <a:stretch/>
        </p:blipFill>
        <p:spPr>
          <a:xfrm>
            <a:off x="9979025" y="7658101"/>
            <a:ext cx="4152900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7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3EC36F5-4D0B-41B8-A704-3CD81B47D488}"/>
              </a:ext>
            </a:extLst>
          </p:cNvPr>
          <p:cNvGrpSpPr/>
          <p:nvPr/>
        </p:nvGrpSpPr>
        <p:grpSpPr>
          <a:xfrm>
            <a:off x="8870551" y="3245643"/>
            <a:ext cx="6636545" cy="9739224"/>
            <a:chOff x="1216817" y="2163762"/>
            <a:chExt cx="4424363" cy="64928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C45F2A-3649-46E6-B6EB-A4084C88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1435" y="2163762"/>
              <a:ext cx="4175125" cy="16602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CD268-AC6E-4051-9E46-048B828EDF3F}"/>
                </a:ext>
              </a:extLst>
            </p:cNvPr>
            <p:cNvSpPr txBox="1"/>
            <p:nvPr/>
          </p:nvSpPr>
          <p:spPr>
            <a:xfrm>
              <a:off x="2962274" y="2163762"/>
              <a:ext cx="9334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Alaska Plaice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6169A1-A6C7-431D-8EE4-E14A84AD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7"/>
            <a:stretch/>
          </p:blipFill>
          <p:spPr>
            <a:xfrm>
              <a:off x="1216817" y="3758413"/>
              <a:ext cx="4424363" cy="156059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36F6F9-2A21-420A-AA76-F1A7E1F5BE5D}"/>
                </a:ext>
              </a:extLst>
            </p:cNvPr>
            <p:cNvSpPr txBox="1"/>
            <p:nvPr/>
          </p:nvSpPr>
          <p:spPr>
            <a:xfrm>
              <a:off x="2962274" y="3824005"/>
              <a:ext cx="9334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Flathead Sole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2FAA75-A3E6-4E82-97C8-591C37B46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" b="357"/>
            <a:stretch/>
          </p:blipFill>
          <p:spPr>
            <a:xfrm>
              <a:off x="1249754" y="5319008"/>
              <a:ext cx="4358485" cy="166878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05821A-8D07-4C97-A7B8-F5561BF84132}"/>
                </a:ext>
              </a:extLst>
            </p:cNvPr>
            <p:cNvSpPr txBox="1"/>
            <p:nvPr/>
          </p:nvSpPr>
          <p:spPr>
            <a:xfrm>
              <a:off x="2962274" y="5384600"/>
              <a:ext cx="10572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Walleye Pollock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AB8A0C-8ADA-4BFF-877A-3390E0404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" r="466"/>
            <a:stretch/>
          </p:blipFill>
          <p:spPr>
            <a:xfrm>
              <a:off x="1249753" y="6987793"/>
              <a:ext cx="4358485" cy="1668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F701D6-3350-40F9-801A-06B715F0C58F}"/>
                </a:ext>
              </a:extLst>
            </p:cNvPr>
            <p:cNvSpPr txBox="1"/>
            <p:nvPr/>
          </p:nvSpPr>
          <p:spPr>
            <a:xfrm>
              <a:off x="3104348" y="6980238"/>
              <a:ext cx="64929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Rex Sole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58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2952213-5AB3-41E2-AFA1-05B572D1C726}"/>
              </a:ext>
            </a:extLst>
          </p:cNvPr>
          <p:cNvGrpSpPr/>
          <p:nvPr/>
        </p:nvGrpSpPr>
        <p:grpSpPr>
          <a:xfrm>
            <a:off x="7409855" y="2986662"/>
            <a:ext cx="9557940" cy="10315098"/>
            <a:chOff x="243020" y="1991108"/>
            <a:chExt cx="6371960" cy="6876732"/>
          </a:xfrm>
        </p:grpSpPr>
        <p:pic>
          <p:nvPicPr>
            <p:cNvPr id="11" name="Picture 10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CA47AA1A-56C5-4B37-B237-35634FC5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20" y="1991108"/>
              <a:ext cx="6371960" cy="20944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C5C265-48CB-4202-A2F6-E1E7D3C73950}"/>
                </a:ext>
              </a:extLst>
            </p:cNvPr>
            <p:cNvSpPr txBox="1"/>
            <p:nvPr/>
          </p:nvSpPr>
          <p:spPr>
            <a:xfrm>
              <a:off x="5441036" y="2276560"/>
              <a:ext cx="359689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AP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83DF10-75EE-49B8-8144-1C2CA0456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4"/>
            <a:stretch/>
          </p:blipFill>
          <p:spPr>
            <a:xfrm>
              <a:off x="243021" y="3790950"/>
              <a:ext cx="6371959" cy="192327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D84B8C-D786-4FDB-977C-D6B17E3F36BE}"/>
                </a:ext>
              </a:extLst>
            </p:cNvPr>
            <p:cNvSpPr txBox="1"/>
            <p:nvPr/>
          </p:nvSpPr>
          <p:spPr>
            <a:xfrm>
              <a:off x="5353050" y="3905334"/>
              <a:ext cx="447675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FHS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DAE6B0-F4B6-4718-8B8B-D61C22573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8" b="446"/>
            <a:stretch/>
          </p:blipFill>
          <p:spPr>
            <a:xfrm>
              <a:off x="243020" y="5363289"/>
              <a:ext cx="6371959" cy="192327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B8B2E-4375-472E-861B-FB5DF26EEC4E}"/>
                </a:ext>
              </a:extLst>
            </p:cNvPr>
            <p:cNvSpPr txBox="1"/>
            <p:nvPr/>
          </p:nvSpPr>
          <p:spPr>
            <a:xfrm>
              <a:off x="5393411" y="5477524"/>
              <a:ext cx="447675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WP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3F3F71-FB53-4826-BA14-6ADBB5BFD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1" b="894"/>
            <a:stretch/>
          </p:blipFill>
          <p:spPr>
            <a:xfrm>
              <a:off x="243020" y="6991914"/>
              <a:ext cx="6371959" cy="18759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CE6799-B3AD-4851-8773-32F59735A36E}"/>
                </a:ext>
              </a:extLst>
            </p:cNvPr>
            <p:cNvSpPr txBox="1"/>
            <p:nvPr/>
          </p:nvSpPr>
          <p:spPr>
            <a:xfrm>
              <a:off x="5423116" y="7077574"/>
              <a:ext cx="388264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859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384AC8-4758-4AEE-8005-D5652DED46E0}"/>
              </a:ext>
            </a:extLst>
          </p:cNvPr>
          <p:cNvGrpSpPr/>
          <p:nvPr/>
        </p:nvGrpSpPr>
        <p:grpSpPr>
          <a:xfrm>
            <a:off x="7409854" y="1000700"/>
            <a:ext cx="7888200" cy="12675944"/>
            <a:chOff x="243019" y="667133"/>
            <a:chExt cx="5258800" cy="84506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7AA1A-56C5-4B37-B237-35634FC5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020" y="667133"/>
              <a:ext cx="5258799" cy="17285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C5C265-48CB-4202-A2F6-E1E7D3C73950}"/>
                </a:ext>
              </a:extLst>
            </p:cNvPr>
            <p:cNvSpPr txBox="1"/>
            <p:nvPr/>
          </p:nvSpPr>
          <p:spPr>
            <a:xfrm>
              <a:off x="4447932" y="893383"/>
              <a:ext cx="359689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AP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83DF10-75EE-49B8-8144-1C2CA0456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56" b="4642"/>
            <a:stretch/>
          </p:blipFill>
          <p:spPr>
            <a:xfrm>
              <a:off x="243019" y="2191899"/>
              <a:ext cx="5258798" cy="14849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D84B8C-D786-4FDB-977C-D6B17E3F36BE}"/>
                </a:ext>
              </a:extLst>
            </p:cNvPr>
            <p:cNvSpPr txBox="1"/>
            <p:nvPr/>
          </p:nvSpPr>
          <p:spPr>
            <a:xfrm>
              <a:off x="4403938" y="2263916"/>
              <a:ext cx="447675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FHS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3F3F71-FB53-4826-BA14-6ADBB5BF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8" b="5218"/>
            <a:stretch/>
          </p:blipFill>
          <p:spPr>
            <a:xfrm>
              <a:off x="243019" y="3547920"/>
              <a:ext cx="5258798" cy="15482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CE6799-B3AD-4851-8773-32F59735A36E}"/>
                </a:ext>
              </a:extLst>
            </p:cNvPr>
            <p:cNvSpPr txBox="1"/>
            <p:nvPr/>
          </p:nvSpPr>
          <p:spPr>
            <a:xfrm>
              <a:off x="4386583" y="3674264"/>
              <a:ext cx="482384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NRS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8933FC-D212-4508-88B1-936365B97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8" b="5218"/>
            <a:stretch/>
          </p:blipFill>
          <p:spPr>
            <a:xfrm>
              <a:off x="243019" y="4927264"/>
              <a:ext cx="5258798" cy="154820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B20B28-FFA3-47D3-B5CD-BBDCC353A382}"/>
                </a:ext>
              </a:extLst>
            </p:cNvPr>
            <p:cNvSpPr txBox="1"/>
            <p:nvPr/>
          </p:nvSpPr>
          <p:spPr>
            <a:xfrm>
              <a:off x="4447928" y="5078458"/>
              <a:ext cx="403685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PC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DAE6B0-F4B6-4718-8B8B-D61C22573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42" b="4087"/>
            <a:stretch/>
          </p:blipFill>
          <p:spPr>
            <a:xfrm>
              <a:off x="243019" y="6285596"/>
              <a:ext cx="5258798" cy="15206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B8B2E-4375-472E-861B-FB5DF26EEC4E}"/>
                </a:ext>
              </a:extLst>
            </p:cNvPr>
            <p:cNvSpPr txBox="1"/>
            <p:nvPr/>
          </p:nvSpPr>
          <p:spPr>
            <a:xfrm>
              <a:off x="4403938" y="6380445"/>
              <a:ext cx="447675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WP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C6F776-CD7C-41D3-9897-B8ED97A30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27" b="4420"/>
            <a:stretch/>
          </p:blipFill>
          <p:spPr>
            <a:xfrm>
              <a:off x="243019" y="7623352"/>
              <a:ext cx="5258798" cy="149441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283110-EF06-49B6-BFBC-39ED9F085D72}"/>
                </a:ext>
              </a:extLst>
            </p:cNvPr>
            <p:cNvSpPr txBox="1"/>
            <p:nvPr/>
          </p:nvSpPr>
          <p:spPr>
            <a:xfrm>
              <a:off x="4421292" y="7725933"/>
              <a:ext cx="447675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YFS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935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8C119-1D6C-1662-4E8C-5E42BB545EB2}"/>
              </a:ext>
            </a:extLst>
          </p:cNvPr>
          <p:cNvGrpSpPr/>
          <p:nvPr/>
        </p:nvGrpSpPr>
        <p:grpSpPr>
          <a:xfrm>
            <a:off x="9696901" y="520557"/>
            <a:ext cx="10579759" cy="6264767"/>
            <a:chOff x="9696901" y="520557"/>
            <a:chExt cx="10579759" cy="62647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C45F2A-3649-46E6-B6EB-A4084C88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96901" y="689720"/>
              <a:ext cx="5319387" cy="200551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ECD268-AC6E-4051-9E46-048B828EDF3F}"/>
                </a:ext>
              </a:extLst>
            </p:cNvPr>
            <p:cNvSpPr txBox="1"/>
            <p:nvPr/>
          </p:nvSpPr>
          <p:spPr>
            <a:xfrm>
              <a:off x="11638864" y="763063"/>
              <a:ext cx="1400175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Alaska Plaice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C4DC02-6328-4783-9644-A9724B181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96924" y="2724259"/>
              <a:ext cx="5319365" cy="198152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68B4A0-91A3-4F49-8E96-E2E4BF8BD648}"/>
                </a:ext>
              </a:extLst>
            </p:cNvPr>
            <p:cNvSpPr/>
            <p:nvPr/>
          </p:nvSpPr>
          <p:spPr>
            <a:xfrm>
              <a:off x="12442653" y="2612671"/>
              <a:ext cx="247650" cy="209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28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2D11E1-3190-4057-94C5-101526D61A3B}"/>
                </a:ext>
              </a:extLst>
            </p:cNvPr>
            <p:cNvSpPr txBox="1"/>
            <p:nvPr/>
          </p:nvSpPr>
          <p:spPr>
            <a:xfrm>
              <a:off x="11650444" y="2716681"/>
              <a:ext cx="1400175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Flathead Sole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BE5DFC-6370-4AF8-B2C6-A250BDE43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992559" y="2628743"/>
              <a:ext cx="5284101" cy="20802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C3F804-14E9-464D-834C-960AB34D1EF6}"/>
                </a:ext>
              </a:extLst>
            </p:cNvPr>
            <p:cNvSpPr/>
            <p:nvPr/>
          </p:nvSpPr>
          <p:spPr>
            <a:xfrm>
              <a:off x="12477064" y="4460564"/>
              <a:ext cx="247650" cy="209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F6FC8B-F964-4130-8FEB-9143BE001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97776" y="4651604"/>
              <a:ext cx="5284101" cy="20872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17788F-FA9C-4B81-A647-6C9FF01E9A82}"/>
                </a:ext>
              </a:extLst>
            </p:cNvPr>
            <p:cNvSpPr txBox="1"/>
            <p:nvPr/>
          </p:nvSpPr>
          <p:spPr>
            <a:xfrm>
              <a:off x="11447467" y="4627246"/>
              <a:ext cx="1784717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Northern Rock Sole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BB3987-B3C3-4FFB-9B5F-1DAB8F50B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992559" y="520557"/>
              <a:ext cx="5235741" cy="20872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E4CBB6-B09A-46D0-BC69-AFD423394C4B}"/>
                </a:ext>
              </a:extLst>
            </p:cNvPr>
            <p:cNvSpPr txBox="1"/>
            <p:nvPr/>
          </p:nvSpPr>
          <p:spPr>
            <a:xfrm>
              <a:off x="17036074" y="686906"/>
              <a:ext cx="1212968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Pacific Cod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8BA60F-B276-43D3-8727-3B275028E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992559" y="4651604"/>
              <a:ext cx="5276270" cy="21337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FD5E0-B288-4494-B08E-B3870E61703C}"/>
                </a:ext>
              </a:extLst>
            </p:cNvPr>
            <p:cNvSpPr txBox="1"/>
            <p:nvPr/>
          </p:nvSpPr>
          <p:spPr>
            <a:xfrm>
              <a:off x="16952199" y="4627246"/>
              <a:ext cx="1380719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Yellowfin Sole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4A0250-4613-4EB1-A430-A271C56BF66D}"/>
                </a:ext>
              </a:extLst>
            </p:cNvPr>
            <p:cNvSpPr/>
            <p:nvPr/>
          </p:nvSpPr>
          <p:spPr>
            <a:xfrm>
              <a:off x="17686730" y="2698141"/>
              <a:ext cx="333642" cy="1885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28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8571AA-411E-4E17-ABAA-8339EE04B314}"/>
                </a:ext>
              </a:extLst>
            </p:cNvPr>
            <p:cNvSpPr txBox="1"/>
            <p:nvPr/>
          </p:nvSpPr>
          <p:spPr>
            <a:xfrm>
              <a:off x="16848796" y="2455619"/>
              <a:ext cx="1571627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Walleye Pollock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5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658D884-0166-4D7D-9691-6AD778DFA013}"/>
              </a:ext>
            </a:extLst>
          </p:cNvPr>
          <p:cNvGrpSpPr/>
          <p:nvPr/>
        </p:nvGrpSpPr>
        <p:grpSpPr>
          <a:xfrm>
            <a:off x="4239729" y="743733"/>
            <a:ext cx="15898192" cy="12228533"/>
            <a:chOff x="-1" y="199164"/>
            <a:chExt cx="6743160" cy="52599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EA8609-9203-49AD-B15C-7C39DE92CC89}"/>
                </a:ext>
              </a:extLst>
            </p:cNvPr>
            <p:cNvGrpSpPr/>
            <p:nvPr/>
          </p:nvGrpSpPr>
          <p:grpSpPr>
            <a:xfrm>
              <a:off x="-1" y="199164"/>
              <a:ext cx="6743160" cy="5259941"/>
              <a:chOff x="-1" y="199164"/>
              <a:chExt cx="6743160" cy="525994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C067FD9-D161-4E6E-BA08-A682CBDCE3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3" r="4908"/>
              <a:stretch/>
            </p:blipFill>
            <p:spPr>
              <a:xfrm>
                <a:off x="4589721" y="3600689"/>
                <a:ext cx="2153438" cy="1792663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40C0195-AB11-41D6-95A5-40E224364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" t="6697" r="-33"/>
              <a:stretch/>
            </p:blipFill>
            <p:spPr>
              <a:xfrm>
                <a:off x="1" y="282242"/>
                <a:ext cx="4591834" cy="1841644"/>
              </a:xfrm>
              <a:prstGeom prst="rect">
                <a:avLst/>
              </a:prstGeom>
            </p:spPr>
          </p:pic>
          <p:pic>
            <p:nvPicPr>
              <p:cNvPr id="11" name="Picture 10" descr="A diagram of a nuclear power plant&#10;&#10;Description automatically generated with low confidence">
                <a:extLst>
                  <a:ext uri="{FF2B5EF4-FFF2-40B4-BE49-F238E27FC236}">
                    <a16:creationId xmlns:a16="http://schemas.microsoft.com/office/drawing/2014/main" id="{2560D1A2-0586-440C-93BE-39F7C00F8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61"/>
              <a:stretch/>
            </p:blipFill>
            <p:spPr>
              <a:xfrm>
                <a:off x="0" y="2053987"/>
                <a:ext cx="4591837" cy="1726238"/>
              </a:xfrm>
              <a:prstGeom prst="rect">
                <a:avLst/>
              </a:prstGeom>
            </p:spPr>
          </p:pic>
          <p:pic>
            <p:nvPicPr>
              <p:cNvPr id="13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A703979-53E8-4A4B-9105-D335B7FB97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26" r="709"/>
              <a:stretch/>
            </p:blipFill>
            <p:spPr>
              <a:xfrm>
                <a:off x="-1" y="3684894"/>
                <a:ext cx="4559301" cy="177421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C761FC3-3AAC-466B-90CE-8A07C77D69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" r="6235"/>
              <a:stretch/>
            </p:blipFill>
            <p:spPr>
              <a:xfrm>
                <a:off x="4582732" y="1916423"/>
                <a:ext cx="2108752" cy="181411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36B2CDC-2150-48DA-8175-29BDEAB79B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" t="-14" r="4359" b="14"/>
              <a:stretch/>
            </p:blipFill>
            <p:spPr>
              <a:xfrm>
                <a:off x="4589721" y="199164"/>
                <a:ext cx="2127796" cy="1881729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B86768-23FA-44D0-9D71-B0F0E6268108}"/>
                </a:ext>
              </a:extLst>
            </p:cNvPr>
            <p:cNvSpPr txBox="1"/>
            <p:nvPr/>
          </p:nvSpPr>
          <p:spPr>
            <a:xfrm>
              <a:off x="1677422" y="367241"/>
              <a:ext cx="252154" cy="15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A.1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BB0472-84CF-4E6E-A5A2-A68613F38C47}"/>
                </a:ext>
              </a:extLst>
            </p:cNvPr>
            <p:cNvSpPr txBox="1"/>
            <p:nvPr/>
          </p:nvSpPr>
          <p:spPr>
            <a:xfrm>
              <a:off x="3790668" y="354479"/>
              <a:ext cx="443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B.1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59936C-008D-42A7-BC1C-8EB86A2591B2}"/>
                </a:ext>
              </a:extLst>
            </p:cNvPr>
            <p:cNvSpPr txBox="1"/>
            <p:nvPr/>
          </p:nvSpPr>
          <p:spPr>
            <a:xfrm>
              <a:off x="5757583" y="354478"/>
              <a:ext cx="443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C.1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481D7C-9B55-45DB-A9C7-425B579BA219}"/>
                </a:ext>
              </a:extLst>
            </p:cNvPr>
            <p:cNvSpPr txBox="1"/>
            <p:nvPr/>
          </p:nvSpPr>
          <p:spPr>
            <a:xfrm>
              <a:off x="1672840" y="2090808"/>
              <a:ext cx="252154" cy="15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A.2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79CA8F-DF3D-4ED7-9954-8486CE1DDD3D}"/>
                </a:ext>
              </a:extLst>
            </p:cNvPr>
            <p:cNvSpPr txBox="1"/>
            <p:nvPr/>
          </p:nvSpPr>
          <p:spPr>
            <a:xfrm>
              <a:off x="3790668" y="2082942"/>
              <a:ext cx="443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B.2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AEA29B-22BC-400C-A28B-F8318CA71B7F}"/>
                </a:ext>
              </a:extLst>
            </p:cNvPr>
            <p:cNvSpPr txBox="1"/>
            <p:nvPr/>
          </p:nvSpPr>
          <p:spPr>
            <a:xfrm>
              <a:off x="5757583" y="2082942"/>
              <a:ext cx="443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C.2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563803-B310-4BB4-A693-0975C644D92D}"/>
                </a:ext>
              </a:extLst>
            </p:cNvPr>
            <p:cNvSpPr txBox="1"/>
            <p:nvPr/>
          </p:nvSpPr>
          <p:spPr>
            <a:xfrm>
              <a:off x="1657326" y="3778514"/>
              <a:ext cx="267667" cy="15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A.3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9B0BAA-2983-472A-87C3-2D6B46A4E51E}"/>
                </a:ext>
              </a:extLst>
            </p:cNvPr>
            <p:cNvSpPr txBox="1"/>
            <p:nvPr/>
          </p:nvSpPr>
          <p:spPr>
            <a:xfrm>
              <a:off x="3790668" y="3778514"/>
              <a:ext cx="443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B.3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B4014-3157-48B7-8230-0DC7CDB63686}"/>
                </a:ext>
              </a:extLst>
            </p:cNvPr>
            <p:cNvSpPr txBox="1"/>
            <p:nvPr/>
          </p:nvSpPr>
          <p:spPr>
            <a:xfrm>
              <a:off x="5757583" y="3778514"/>
              <a:ext cx="443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C.3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757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B4C9622-5AAE-31B2-DB57-F2D7E20727EF}"/>
              </a:ext>
            </a:extLst>
          </p:cNvPr>
          <p:cNvGrpSpPr/>
          <p:nvPr/>
        </p:nvGrpSpPr>
        <p:grpSpPr>
          <a:xfrm>
            <a:off x="3915439" y="788727"/>
            <a:ext cx="10013027" cy="7064808"/>
            <a:chOff x="3915439" y="788727"/>
            <a:chExt cx="10013027" cy="70648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CF555F-F0DF-62EC-3B93-97D19B8E69B6}"/>
                </a:ext>
              </a:extLst>
            </p:cNvPr>
            <p:cNvGrpSpPr/>
            <p:nvPr/>
          </p:nvGrpSpPr>
          <p:grpSpPr>
            <a:xfrm>
              <a:off x="3915439" y="788727"/>
              <a:ext cx="5410200" cy="2667000"/>
              <a:chOff x="3915439" y="788727"/>
              <a:chExt cx="5410200" cy="2667000"/>
            </a:xfrm>
          </p:grpSpPr>
          <p:pic>
            <p:nvPicPr>
              <p:cNvPr id="3" name="Picture 2" descr="Chart, line chart&#10;&#10;Description automatically generated">
                <a:extLst>
                  <a:ext uri="{FF2B5EF4-FFF2-40B4-BE49-F238E27FC236}">
                    <a16:creationId xmlns:a16="http://schemas.microsoft.com/office/drawing/2014/main" id="{FAAD50BB-347E-35B6-AF38-3F51D2736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439" y="788727"/>
                <a:ext cx="5410200" cy="26670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475941-71B0-C4F6-1C7E-08CB05F159F0}"/>
                  </a:ext>
                </a:extLst>
              </p:cNvPr>
              <p:cNvSpPr txBox="1"/>
              <p:nvPr/>
            </p:nvSpPr>
            <p:spPr>
              <a:xfrm>
                <a:off x="4845642" y="1253574"/>
                <a:ext cx="1748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Alaska plaice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0E08730-FA8B-1E7F-D817-9D1C35832806}"/>
                </a:ext>
              </a:extLst>
            </p:cNvPr>
            <p:cNvGrpSpPr/>
            <p:nvPr/>
          </p:nvGrpSpPr>
          <p:grpSpPr>
            <a:xfrm>
              <a:off x="3929774" y="3280286"/>
              <a:ext cx="5410200" cy="2329713"/>
              <a:chOff x="3929774" y="3280286"/>
              <a:chExt cx="5410200" cy="2329713"/>
            </a:xfrm>
          </p:grpSpPr>
          <p:pic>
            <p:nvPicPr>
              <p:cNvPr id="6" name="Picture 5" descr="Chart, line chart&#10;&#10;Description automatically generated">
                <a:extLst>
                  <a:ext uri="{FF2B5EF4-FFF2-40B4-BE49-F238E27FC236}">
                    <a16:creationId xmlns:a16="http://schemas.microsoft.com/office/drawing/2014/main" id="{7A3C46EF-ED30-2718-E018-CA97A2023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47"/>
              <a:stretch/>
            </p:blipFill>
            <p:spPr>
              <a:xfrm>
                <a:off x="3929774" y="3280286"/>
                <a:ext cx="5410200" cy="232971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03A0F6-D37E-0E29-B5FC-D0A58D556E93}"/>
                  </a:ext>
                </a:extLst>
              </p:cNvPr>
              <p:cNvSpPr txBox="1"/>
              <p:nvPr/>
            </p:nvSpPr>
            <p:spPr>
              <a:xfrm>
                <a:off x="6769978" y="3403289"/>
                <a:ext cx="1748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Flathead sole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F75E75-1480-216E-0F1B-A6B2AD861A5D}"/>
                </a:ext>
              </a:extLst>
            </p:cNvPr>
            <p:cNvGrpSpPr/>
            <p:nvPr/>
          </p:nvGrpSpPr>
          <p:grpSpPr>
            <a:xfrm>
              <a:off x="3929774" y="5523820"/>
              <a:ext cx="5410200" cy="2329715"/>
              <a:chOff x="9483725" y="5861784"/>
              <a:chExt cx="5410200" cy="2329715"/>
            </a:xfrm>
          </p:grpSpPr>
          <p:pic>
            <p:nvPicPr>
              <p:cNvPr id="9" name="Picture 8" descr="Chart&#10;&#10;Description automatically generated">
                <a:extLst>
                  <a:ext uri="{FF2B5EF4-FFF2-40B4-BE49-F238E27FC236}">
                    <a16:creationId xmlns:a16="http://schemas.microsoft.com/office/drawing/2014/main" id="{841EDEB5-7FDE-399F-906C-4BB4222EE3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47"/>
              <a:stretch/>
            </p:blipFill>
            <p:spPr>
              <a:xfrm>
                <a:off x="9483725" y="5861784"/>
                <a:ext cx="5410200" cy="232971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5B928C-F606-5B36-3BFB-4264B69CE714}"/>
                  </a:ext>
                </a:extLst>
              </p:cNvPr>
              <p:cNvSpPr txBox="1"/>
              <p:nvPr/>
            </p:nvSpPr>
            <p:spPr>
              <a:xfrm>
                <a:off x="10413241" y="6859914"/>
                <a:ext cx="1955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Northern rock sole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FF1E94E-EE68-BA5C-508E-514F0A108B5F}"/>
                </a:ext>
              </a:extLst>
            </p:cNvPr>
            <p:cNvGrpSpPr/>
            <p:nvPr/>
          </p:nvGrpSpPr>
          <p:grpSpPr>
            <a:xfrm>
              <a:off x="8518266" y="1136916"/>
              <a:ext cx="5410200" cy="2329714"/>
              <a:chOff x="3192107" y="6939959"/>
              <a:chExt cx="5410200" cy="2329714"/>
            </a:xfrm>
          </p:grpSpPr>
          <p:pic>
            <p:nvPicPr>
              <p:cNvPr id="12" name="Picture 11" descr="Chart&#10;&#10;Description automatically generated">
                <a:extLst>
                  <a:ext uri="{FF2B5EF4-FFF2-40B4-BE49-F238E27FC236}">
                    <a16:creationId xmlns:a16="http://schemas.microsoft.com/office/drawing/2014/main" id="{B40F61B2-1606-721F-7A04-62A06AD8F0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47"/>
              <a:stretch/>
            </p:blipFill>
            <p:spPr>
              <a:xfrm>
                <a:off x="3192107" y="6939959"/>
                <a:ext cx="5410200" cy="232971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098B0C-6FD0-A764-04FD-8F5E3EF81E95}"/>
                  </a:ext>
                </a:extLst>
              </p:cNvPr>
              <p:cNvSpPr txBox="1"/>
              <p:nvPr/>
            </p:nvSpPr>
            <p:spPr>
              <a:xfrm>
                <a:off x="4258787" y="7074288"/>
                <a:ext cx="1748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Pacific cod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8939E9-4BD4-1DA7-82EF-3D75FC98ABED}"/>
                </a:ext>
              </a:extLst>
            </p:cNvPr>
            <p:cNvGrpSpPr/>
            <p:nvPr/>
          </p:nvGrpSpPr>
          <p:grpSpPr>
            <a:xfrm>
              <a:off x="8518266" y="5507427"/>
              <a:ext cx="5410200" cy="2329716"/>
              <a:chOff x="8929120" y="6284570"/>
              <a:chExt cx="5410200" cy="2329716"/>
            </a:xfrm>
          </p:grpSpPr>
          <p:pic>
            <p:nvPicPr>
              <p:cNvPr id="18" name="Picture 17" descr="Chart&#10;&#10;Description automatically generated">
                <a:extLst>
                  <a:ext uri="{FF2B5EF4-FFF2-40B4-BE49-F238E27FC236}">
                    <a16:creationId xmlns:a16="http://schemas.microsoft.com/office/drawing/2014/main" id="{50AA5B39-8BB7-826C-870C-F93F9D010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47"/>
              <a:stretch/>
            </p:blipFill>
            <p:spPr>
              <a:xfrm>
                <a:off x="8929120" y="6284570"/>
                <a:ext cx="5410200" cy="232971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F6BE0E-0B63-F437-BDCA-6960DCF1CDAE}"/>
                  </a:ext>
                </a:extLst>
              </p:cNvPr>
              <p:cNvSpPr txBox="1"/>
              <p:nvPr/>
            </p:nvSpPr>
            <p:spPr>
              <a:xfrm>
                <a:off x="9858636" y="6413817"/>
                <a:ext cx="1748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Yellowfin sole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ECDE1E5-A236-6A2E-39CF-2DF99E1166E4}"/>
                </a:ext>
              </a:extLst>
            </p:cNvPr>
            <p:cNvGrpSpPr/>
            <p:nvPr/>
          </p:nvGrpSpPr>
          <p:grpSpPr>
            <a:xfrm>
              <a:off x="8518266" y="3289423"/>
              <a:ext cx="5410200" cy="2329716"/>
              <a:chOff x="8518266" y="3344015"/>
              <a:chExt cx="5410200" cy="2329716"/>
            </a:xfrm>
          </p:grpSpPr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892435EC-4A19-4874-88D3-7DF12380AF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47"/>
              <a:stretch/>
            </p:blipFill>
            <p:spPr>
              <a:xfrm>
                <a:off x="8518266" y="3344015"/>
                <a:ext cx="5410200" cy="2329716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598FC5-B394-7A28-4A33-B54C6463FF35}"/>
                  </a:ext>
                </a:extLst>
              </p:cNvPr>
              <p:cNvSpPr txBox="1"/>
              <p:nvPr/>
            </p:nvSpPr>
            <p:spPr>
              <a:xfrm>
                <a:off x="9436197" y="3467679"/>
                <a:ext cx="1748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Walleye pollock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27E198-86E4-8782-3784-19BD0C021573}"/>
              </a:ext>
            </a:extLst>
          </p:cNvPr>
          <p:cNvGrpSpPr/>
          <p:nvPr/>
        </p:nvGrpSpPr>
        <p:grpSpPr>
          <a:xfrm>
            <a:off x="15234451" y="2428415"/>
            <a:ext cx="6500982" cy="6442629"/>
            <a:chOff x="15234451" y="2428415"/>
            <a:chExt cx="6500982" cy="644262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C297856-6EE4-4A34-9A20-4CBD20A8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292804" y="2428415"/>
              <a:ext cx="6442629" cy="644262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ADB72-63BF-C083-8271-D6B35C170DDA}"/>
                </a:ext>
              </a:extLst>
            </p:cNvPr>
            <p:cNvSpPr txBox="1"/>
            <p:nvPr/>
          </p:nvSpPr>
          <p:spPr>
            <a:xfrm rot="16200000">
              <a:off x="15145848" y="4872252"/>
              <a:ext cx="4849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sz="1400" baseline="30000" dirty="0">
                  <a:latin typeface="Helvetica" panose="020B0604020202020204" pitchFamily="34" charset="0"/>
                  <a:cs typeface="Helvetica" panose="020B0604020202020204" pitchFamily="34" charset="0"/>
                </a:rPr>
                <a:t>o</a:t>
              </a: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6D9765-C46D-DEBC-943E-87B2B8BC58C6}"/>
                </a:ext>
              </a:extLst>
            </p:cNvPr>
            <p:cNvSpPr txBox="1"/>
            <p:nvPr/>
          </p:nvSpPr>
          <p:spPr>
            <a:xfrm>
              <a:off x="19051383" y="8369840"/>
              <a:ext cx="628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(</a:t>
              </a:r>
              <a:r>
                <a:rPr lang="en-US" sz="1400" baseline="30000" dirty="0">
                  <a:latin typeface="Helvetica" panose="020B0604020202020204" pitchFamily="34" charset="0"/>
                  <a:cs typeface="Helvetica" panose="020B0604020202020204" pitchFamily="34" charset="0"/>
                </a:rPr>
                <a:t>o</a:t>
              </a: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02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EB6BB06-9C98-677A-8652-E65C3E75A8BA}"/>
              </a:ext>
            </a:extLst>
          </p:cNvPr>
          <p:cNvGrpSpPr/>
          <p:nvPr/>
        </p:nvGrpSpPr>
        <p:grpSpPr>
          <a:xfrm>
            <a:off x="6485512" y="106912"/>
            <a:ext cx="10020995" cy="11816560"/>
            <a:chOff x="6485512" y="106912"/>
            <a:chExt cx="10020995" cy="118165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3CD6BF-235A-9340-4575-3A84EEC38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865" y="106912"/>
              <a:ext cx="5410200" cy="4495800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79DEE877-566C-406D-B9A9-C8CFE4A40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512" y="3767292"/>
              <a:ext cx="5410200" cy="449580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4D466B16-58F4-EECA-7C9F-85168CD2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865" y="7427672"/>
              <a:ext cx="5410200" cy="4495800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217CC605-693D-371C-8A9A-F1D30058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07" y="106912"/>
              <a:ext cx="5410200" cy="4495800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6A068CAE-763F-2D43-353B-40764FBEE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07" y="3767292"/>
              <a:ext cx="5410200" cy="4495800"/>
            </a:xfrm>
            <a:prstGeom prst="rect">
              <a:avLst/>
            </a:prstGeom>
          </p:spPr>
        </p:pic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4F6511CE-8405-E009-1299-E7988410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307" y="7427672"/>
              <a:ext cx="5410200" cy="44958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92253-EA26-1A1A-4DE3-E071DE13C7BC}"/>
                </a:ext>
              </a:extLst>
            </p:cNvPr>
            <p:cNvSpPr/>
            <p:nvPr/>
          </p:nvSpPr>
          <p:spPr>
            <a:xfrm>
              <a:off x="7246961" y="11068334"/>
              <a:ext cx="8652681" cy="477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380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DFFBCB3C-3DEE-430A-AD50-AD909814585E}"/>
              </a:ext>
            </a:extLst>
          </p:cNvPr>
          <p:cNvGrpSpPr/>
          <p:nvPr/>
        </p:nvGrpSpPr>
        <p:grpSpPr>
          <a:xfrm>
            <a:off x="7174130" y="949188"/>
            <a:ext cx="10158195" cy="5908812"/>
            <a:chOff x="85870" y="632792"/>
            <a:chExt cx="6772130" cy="393920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95D1825-E39D-490C-92CA-52E143CC9999}"/>
                </a:ext>
              </a:extLst>
            </p:cNvPr>
            <p:cNvGrpSpPr/>
            <p:nvPr/>
          </p:nvGrpSpPr>
          <p:grpSpPr>
            <a:xfrm>
              <a:off x="85870" y="632792"/>
              <a:ext cx="2223198" cy="1969604"/>
              <a:chOff x="139480" y="51684"/>
              <a:chExt cx="2223198" cy="196960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3BF6C15-81DB-472C-AA23-B1814EDE3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101" r="3101"/>
              <a:stretch/>
            </p:blipFill>
            <p:spPr>
              <a:xfrm>
                <a:off x="139480" y="51684"/>
                <a:ext cx="2223198" cy="1969604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8B7774-92B6-440C-BE98-E1E7D4A281F3}"/>
                  </a:ext>
                </a:extLst>
              </p:cNvPr>
              <p:cNvSpPr txBox="1"/>
              <p:nvPr/>
            </p:nvSpPr>
            <p:spPr>
              <a:xfrm>
                <a:off x="439137" y="224550"/>
                <a:ext cx="350471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25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AK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6A7EC96-09A4-4E46-BE87-BF623624A2FF}"/>
                </a:ext>
              </a:extLst>
            </p:cNvPr>
            <p:cNvGrpSpPr/>
            <p:nvPr/>
          </p:nvGrpSpPr>
          <p:grpSpPr>
            <a:xfrm>
              <a:off x="4547728" y="632792"/>
              <a:ext cx="2273062" cy="1969604"/>
              <a:chOff x="121132" y="51684"/>
              <a:chExt cx="2273062" cy="1969604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96B861F-8CEF-45B5-8795-ABC300134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2049" r="2049"/>
              <a:stretch/>
            </p:blipFill>
            <p:spPr>
              <a:xfrm>
                <a:off x="121132" y="51684"/>
                <a:ext cx="2273062" cy="1969604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93A844-8B10-4E46-ACA3-C61FBB2BB9D9}"/>
                  </a:ext>
                </a:extLst>
              </p:cNvPr>
              <p:cNvSpPr txBox="1"/>
              <p:nvPr/>
            </p:nvSpPr>
            <p:spPr>
              <a:xfrm>
                <a:off x="440149" y="224551"/>
                <a:ext cx="454395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25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86DCB2F-425D-4EA8-A2D4-83AC96095FD6}"/>
                </a:ext>
              </a:extLst>
            </p:cNvPr>
            <p:cNvGrpSpPr/>
            <p:nvPr/>
          </p:nvGrpSpPr>
          <p:grpSpPr>
            <a:xfrm>
              <a:off x="2309068" y="632792"/>
              <a:ext cx="2257008" cy="1969604"/>
              <a:chOff x="105670" y="51684"/>
              <a:chExt cx="2257008" cy="1969604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F2A5BF8-0B90-403E-978B-2F3CD2EA9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2388" r="2388"/>
              <a:stretch/>
            </p:blipFill>
            <p:spPr>
              <a:xfrm>
                <a:off x="105670" y="51684"/>
                <a:ext cx="2257008" cy="1969604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8CC831C-211D-4B36-8470-8A11DF6DE154}"/>
                  </a:ext>
                </a:extLst>
              </p:cNvPr>
              <p:cNvSpPr txBox="1"/>
              <p:nvPr/>
            </p:nvSpPr>
            <p:spPr>
              <a:xfrm>
                <a:off x="406339" y="229124"/>
                <a:ext cx="474230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25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FHS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081BC0-8B4C-42A5-BCAA-4FC2CDF4BB78}"/>
                </a:ext>
              </a:extLst>
            </p:cNvPr>
            <p:cNvGrpSpPr/>
            <p:nvPr/>
          </p:nvGrpSpPr>
          <p:grpSpPr>
            <a:xfrm>
              <a:off x="85870" y="2602394"/>
              <a:ext cx="6772130" cy="1969606"/>
              <a:chOff x="101132" y="-2"/>
              <a:chExt cx="6772130" cy="196960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EAF5B1A-D0F5-45BC-BD82-6FD89C3F70AB}"/>
                  </a:ext>
                </a:extLst>
              </p:cNvPr>
              <p:cNvGrpSpPr/>
              <p:nvPr/>
            </p:nvGrpSpPr>
            <p:grpSpPr>
              <a:xfrm>
                <a:off x="101132" y="0"/>
                <a:ext cx="2274466" cy="1969604"/>
                <a:chOff x="164412" y="51684"/>
                <a:chExt cx="2274466" cy="1969604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2D49DC51-382F-4CCB-81D5-49466C73DF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2020" r="2020"/>
                <a:stretch/>
              </p:blipFill>
              <p:spPr>
                <a:xfrm>
                  <a:off x="164412" y="51684"/>
                  <a:ext cx="2274466" cy="1969604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814C60C-3591-492D-98C8-B27632932D7F}"/>
                    </a:ext>
                  </a:extLst>
                </p:cNvPr>
                <p:cNvSpPr txBox="1"/>
                <p:nvPr/>
              </p:nvSpPr>
              <p:spPr>
                <a:xfrm>
                  <a:off x="456907" y="215998"/>
                  <a:ext cx="364794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PC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36C7353-F972-4358-B0BF-AD5FD02E3C08}"/>
                  </a:ext>
                </a:extLst>
              </p:cNvPr>
              <p:cNvGrpSpPr/>
              <p:nvPr/>
            </p:nvGrpSpPr>
            <p:grpSpPr>
              <a:xfrm>
                <a:off x="4598796" y="-2"/>
                <a:ext cx="2274466" cy="1969604"/>
                <a:chOff x="181870" y="51682"/>
                <a:chExt cx="2274466" cy="1969604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80BBA14C-CE06-465B-A8C2-AE34994DA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 l="2020" r="2020"/>
                <a:stretch/>
              </p:blipFill>
              <p:spPr>
                <a:xfrm>
                  <a:off x="181870" y="51682"/>
                  <a:ext cx="2274466" cy="1969604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AF9BAA7-6D38-4675-A91A-83218CDB5629}"/>
                    </a:ext>
                  </a:extLst>
                </p:cNvPr>
                <p:cNvSpPr txBox="1"/>
                <p:nvPr/>
              </p:nvSpPr>
              <p:spPr>
                <a:xfrm>
                  <a:off x="1487094" y="229123"/>
                  <a:ext cx="427798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YFS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3F5402C-37B4-4905-83CA-755A44A5A303}"/>
                  </a:ext>
                </a:extLst>
              </p:cNvPr>
              <p:cNvGrpSpPr/>
              <p:nvPr/>
            </p:nvGrpSpPr>
            <p:grpSpPr>
              <a:xfrm>
                <a:off x="2331804" y="0"/>
                <a:ext cx="2274466" cy="1969604"/>
                <a:chOff x="138076" y="51684"/>
                <a:chExt cx="2274466" cy="1969604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AB8E5F40-A851-4C36-8E78-22A2F6EC19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 l="2020" r="2020"/>
                <a:stretch/>
              </p:blipFill>
              <p:spPr>
                <a:xfrm>
                  <a:off x="138076" y="51684"/>
                  <a:ext cx="2274466" cy="1969604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165161-6C93-4FA6-A9C6-5F52C7719507}"/>
                    </a:ext>
                  </a:extLst>
                </p:cNvPr>
                <p:cNvSpPr txBox="1"/>
                <p:nvPr/>
              </p:nvSpPr>
              <p:spPr>
                <a:xfrm>
                  <a:off x="450888" y="229124"/>
                  <a:ext cx="402868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WP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1761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6AF02AC-E755-3320-821C-4910BFDF18B1}"/>
              </a:ext>
            </a:extLst>
          </p:cNvPr>
          <p:cNvGrpSpPr/>
          <p:nvPr/>
        </p:nvGrpSpPr>
        <p:grpSpPr>
          <a:xfrm>
            <a:off x="5247532" y="1389888"/>
            <a:ext cx="12491574" cy="10739168"/>
            <a:chOff x="5247532" y="1389888"/>
            <a:chExt cx="12491574" cy="107391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96B51A-949F-1B15-4920-46C397B80AEB}"/>
                </a:ext>
              </a:extLst>
            </p:cNvPr>
            <p:cNvGrpSpPr/>
            <p:nvPr/>
          </p:nvGrpSpPr>
          <p:grpSpPr>
            <a:xfrm>
              <a:off x="5247532" y="1389888"/>
              <a:ext cx="12491574" cy="10739168"/>
              <a:chOff x="5247532" y="1389888"/>
              <a:chExt cx="12491574" cy="10739168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7DEC2CB-78A4-40C6-BD83-27A4B92113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97" r="10877" b="3382"/>
              <a:stretch/>
            </p:blipFill>
            <p:spPr>
              <a:xfrm>
                <a:off x="5247532" y="1389888"/>
                <a:ext cx="6429156" cy="54864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8319D1D-EB89-47B4-B08B-4A51D6D25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" t="8398" r="12367" b="1848"/>
              <a:stretch/>
            </p:blipFill>
            <p:spPr>
              <a:xfrm>
                <a:off x="11603609" y="1605232"/>
                <a:ext cx="6135497" cy="531238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CE20165-9372-4B05-B08E-3729243B1C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5" t="8509" r="13662" b="3864"/>
              <a:stretch/>
            </p:blipFill>
            <p:spPr>
              <a:xfrm>
                <a:off x="5468111" y="6806819"/>
                <a:ext cx="6135497" cy="532223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EDB4ADD-ED16-46A6-9534-8A3351FE7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2" t="8644" r="13592" b="3220"/>
              <a:stretch/>
            </p:blipFill>
            <p:spPr>
              <a:xfrm>
                <a:off x="11603608" y="6806819"/>
                <a:ext cx="6119457" cy="531238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2BE10-5FD7-C6E5-17C3-98A975997634}"/>
                </a:ext>
              </a:extLst>
            </p:cNvPr>
            <p:cNvSpPr txBox="1"/>
            <p:nvPr/>
          </p:nvSpPr>
          <p:spPr>
            <a:xfrm>
              <a:off x="7004304" y="4885420"/>
              <a:ext cx="512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AP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4C393D-1077-B1C1-6EB0-D016BA9CBC99}"/>
                </a:ext>
              </a:extLst>
            </p:cNvPr>
            <p:cNvSpPr txBox="1"/>
            <p:nvPr/>
          </p:nvSpPr>
          <p:spPr>
            <a:xfrm>
              <a:off x="13100304" y="4867132"/>
              <a:ext cx="780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FHS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A673E5-6B2B-1B4A-E048-A3E13E843B91}"/>
                </a:ext>
              </a:extLst>
            </p:cNvPr>
            <p:cNvSpPr txBox="1"/>
            <p:nvPr/>
          </p:nvSpPr>
          <p:spPr>
            <a:xfrm>
              <a:off x="6950367" y="10150578"/>
              <a:ext cx="780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WP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4379F1-D904-5EFA-3F09-A0B9AA68C77A}"/>
                </a:ext>
              </a:extLst>
            </p:cNvPr>
            <p:cNvSpPr txBox="1"/>
            <p:nvPr/>
          </p:nvSpPr>
          <p:spPr>
            <a:xfrm>
              <a:off x="13069824" y="10105295"/>
              <a:ext cx="780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43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EDE3-D9ED-1FE2-A158-C42213182A5A}"/>
              </a:ext>
            </a:extLst>
          </p:cNvPr>
          <p:cNvGrpSpPr/>
          <p:nvPr/>
        </p:nvGrpSpPr>
        <p:grpSpPr>
          <a:xfrm>
            <a:off x="6236208" y="2391203"/>
            <a:ext cx="12843979" cy="10317372"/>
            <a:chOff x="6236208" y="2391203"/>
            <a:chExt cx="12843979" cy="10317372"/>
          </a:xfrm>
        </p:grpSpPr>
        <p:pic>
          <p:nvPicPr>
            <p:cNvPr id="3" name="Picture 2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0C1F572F-43C2-2B25-EAD1-38B436827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208" y="2391203"/>
              <a:ext cx="6868137" cy="5707325"/>
            </a:xfrm>
            <a:prstGeom prst="rect">
              <a:avLst/>
            </a:prstGeom>
          </p:spPr>
        </p:pic>
        <p:pic>
          <p:nvPicPr>
            <p:cNvPr id="9" name="Picture 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7C53750-3A7D-E0D6-E04D-8AA8C25BE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208" y="7001249"/>
              <a:ext cx="6868137" cy="5707325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39FB71DD-3713-8C57-6873-BE02D63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2050" y="2391203"/>
              <a:ext cx="6868137" cy="5707325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2EE0373-7023-3908-5C25-654FD049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8823" y="7001250"/>
              <a:ext cx="6868137" cy="57073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8708E1-D29A-F612-23BC-E91CB6AFFB92}"/>
                </a:ext>
              </a:extLst>
            </p:cNvPr>
            <p:cNvSpPr/>
            <p:nvPr/>
          </p:nvSpPr>
          <p:spPr>
            <a:xfrm>
              <a:off x="7296912" y="11631168"/>
              <a:ext cx="10607040" cy="548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9389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888A183-2C8E-557C-B01D-560AE988AACB}"/>
              </a:ext>
            </a:extLst>
          </p:cNvPr>
          <p:cNvGrpSpPr/>
          <p:nvPr/>
        </p:nvGrpSpPr>
        <p:grpSpPr>
          <a:xfrm>
            <a:off x="6990572" y="2533283"/>
            <a:ext cx="10396505" cy="8649434"/>
            <a:chOff x="6990572" y="2533283"/>
            <a:chExt cx="10396505" cy="8649434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86591E0-3901-40F1-3057-208ADE007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572" y="2533283"/>
              <a:ext cx="10396505" cy="8649434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CA842460-8D1F-CD01-0F91-475801BA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6877" y="6858000"/>
              <a:ext cx="5410200" cy="266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545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29AAFFB-63AF-E0AC-ACA5-57B42CAF3618}"/>
              </a:ext>
            </a:extLst>
          </p:cNvPr>
          <p:cNvGrpSpPr/>
          <p:nvPr/>
        </p:nvGrpSpPr>
        <p:grpSpPr>
          <a:xfrm>
            <a:off x="7010335" y="2549725"/>
            <a:ext cx="10356979" cy="8616550"/>
            <a:chOff x="7010335" y="2549725"/>
            <a:chExt cx="10356979" cy="861655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25A17DB-451C-57D5-6E48-2BCC02D5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335" y="2549725"/>
              <a:ext cx="10356979" cy="8616550"/>
            </a:xfrm>
            <a:prstGeom prst="rect">
              <a:avLst/>
            </a:prstGeom>
          </p:spPr>
        </p:pic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27366B00-9D33-EF98-4EF7-141021035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5" r="4023"/>
            <a:stretch/>
          </p:blipFill>
          <p:spPr>
            <a:xfrm>
              <a:off x="12559004" y="6268426"/>
              <a:ext cx="4808310" cy="3714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212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9D935DB-8528-405F-5DB8-FB2324B91F88}"/>
              </a:ext>
            </a:extLst>
          </p:cNvPr>
          <p:cNvGrpSpPr/>
          <p:nvPr/>
        </p:nvGrpSpPr>
        <p:grpSpPr>
          <a:xfrm>
            <a:off x="7819052" y="1221852"/>
            <a:ext cx="10292984" cy="10176921"/>
            <a:chOff x="7819052" y="1221852"/>
            <a:chExt cx="10292984" cy="101769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460754-4962-DFD2-5397-65A496BCB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40" r="32517" b="12789"/>
            <a:stretch/>
          </p:blipFill>
          <p:spPr>
            <a:xfrm>
              <a:off x="7819052" y="1221852"/>
              <a:ext cx="4369772" cy="89485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E21D5F-18CF-8B61-DBD1-C0FC7F119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5" t="86122" r="9788"/>
            <a:stretch/>
          </p:blipFill>
          <p:spPr>
            <a:xfrm>
              <a:off x="8055191" y="10170367"/>
              <a:ext cx="9293289" cy="1228406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38190501-2254-E4E8-E68A-C1CF2845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36" y="4362609"/>
              <a:ext cx="5410200" cy="266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485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7EDE3EC-8292-4D67-8A62-EDA35418BAA5}"/>
              </a:ext>
            </a:extLst>
          </p:cNvPr>
          <p:cNvGrpSpPr/>
          <p:nvPr/>
        </p:nvGrpSpPr>
        <p:grpSpPr>
          <a:xfrm>
            <a:off x="8269968" y="337367"/>
            <a:ext cx="7837715" cy="6520634"/>
            <a:chOff x="816428" y="224911"/>
            <a:chExt cx="5225143" cy="4347089"/>
          </a:xfrm>
        </p:grpSpPr>
        <p:pic>
          <p:nvPicPr>
            <p:cNvPr id="5" name="Picture 4" descr="Map&#10;&#10;Description automatically generated with medium confidence">
              <a:extLst>
                <a:ext uri="{FF2B5EF4-FFF2-40B4-BE49-F238E27FC236}">
                  <a16:creationId xmlns:a16="http://schemas.microsoft.com/office/drawing/2014/main" id="{A0EAA0F7-B1F3-4CA9-9B41-FE67223AE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28" y="224911"/>
              <a:ext cx="5225143" cy="434708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06BEE1-C126-4475-83BA-98EFBABE2398}"/>
                </a:ext>
              </a:extLst>
            </p:cNvPr>
            <p:cNvSpPr txBox="1"/>
            <p:nvPr/>
          </p:nvSpPr>
          <p:spPr>
            <a:xfrm>
              <a:off x="2326558" y="2481415"/>
              <a:ext cx="2204884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Warm Regime: 2014 through 2016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33F0B8-4579-43F9-84F0-6B61960BB943}"/>
                </a:ext>
              </a:extLst>
            </p:cNvPr>
            <p:cNvSpPr txBox="1"/>
            <p:nvPr/>
          </p:nvSpPr>
          <p:spPr>
            <a:xfrm>
              <a:off x="2326557" y="311150"/>
              <a:ext cx="2204884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Cold Regime: 2007 through 2013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4D4A03-4969-4736-BAAB-828FF75BCBFC}"/>
              </a:ext>
            </a:extLst>
          </p:cNvPr>
          <p:cNvGrpSpPr/>
          <p:nvPr/>
        </p:nvGrpSpPr>
        <p:grpSpPr>
          <a:xfrm>
            <a:off x="8269966" y="6846008"/>
            <a:ext cx="7837715" cy="6520632"/>
            <a:chOff x="816428" y="224911"/>
            <a:chExt cx="5225143" cy="4347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F477B4-EA21-46A6-BAA9-F2838824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6428" y="224911"/>
              <a:ext cx="5225143" cy="43470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201AE8-2ADB-4B6A-AB23-5B02ABBEEF46}"/>
                </a:ext>
              </a:extLst>
            </p:cNvPr>
            <p:cNvSpPr txBox="1"/>
            <p:nvPr/>
          </p:nvSpPr>
          <p:spPr>
            <a:xfrm>
              <a:off x="2326558" y="2481415"/>
              <a:ext cx="2204884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Warm Regime: 2014 through 2016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BC2F99-E74D-49C0-9D7A-B037A5009C8E}"/>
                </a:ext>
              </a:extLst>
            </p:cNvPr>
            <p:cNvSpPr txBox="1"/>
            <p:nvPr/>
          </p:nvSpPr>
          <p:spPr>
            <a:xfrm>
              <a:off x="2326557" y="311150"/>
              <a:ext cx="2204884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Cold Regime: 2007 through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4410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3AAFC08-53AF-42CA-9B8A-85021581D98C}"/>
              </a:ext>
            </a:extLst>
          </p:cNvPr>
          <p:cNvGrpSpPr/>
          <p:nvPr/>
        </p:nvGrpSpPr>
        <p:grpSpPr>
          <a:xfrm>
            <a:off x="7045325" y="2851257"/>
            <a:ext cx="10287000" cy="8013486"/>
            <a:chOff x="0" y="1900838"/>
            <a:chExt cx="6858000" cy="5342324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2C46521-53E4-4935-849D-588B72A5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00838"/>
              <a:ext cx="6858000" cy="534232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96C8A9-60A4-4CBB-BE0A-C642EC713BCD}"/>
                </a:ext>
              </a:extLst>
            </p:cNvPr>
            <p:cNvSpPr txBox="1"/>
            <p:nvPr/>
          </p:nvSpPr>
          <p:spPr>
            <a:xfrm>
              <a:off x="1666567" y="2244005"/>
              <a:ext cx="523567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Inner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91A4D3-5616-40CF-89AB-DC6DAB2F1221}"/>
                </a:ext>
              </a:extLst>
            </p:cNvPr>
            <p:cNvSpPr txBox="1"/>
            <p:nvPr/>
          </p:nvSpPr>
          <p:spPr>
            <a:xfrm>
              <a:off x="3765752" y="2244004"/>
              <a:ext cx="592395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Middle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A83E2A-9122-41F5-8469-C07926DEB270}"/>
                </a:ext>
              </a:extLst>
            </p:cNvPr>
            <p:cNvSpPr txBox="1"/>
            <p:nvPr/>
          </p:nvSpPr>
          <p:spPr>
            <a:xfrm>
              <a:off x="5997676" y="2244003"/>
              <a:ext cx="523567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Outer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626BDD-AC32-4CCF-8692-24F112CEB4DC}"/>
                </a:ext>
              </a:extLst>
            </p:cNvPr>
            <p:cNvSpPr txBox="1"/>
            <p:nvPr/>
          </p:nvSpPr>
          <p:spPr>
            <a:xfrm>
              <a:off x="2303823" y="1997782"/>
              <a:ext cx="2250354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Warm Regime (2001 through 2005)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AD311-C447-4D45-8758-69478F505A1C}"/>
                </a:ext>
              </a:extLst>
            </p:cNvPr>
            <p:cNvSpPr txBox="1"/>
            <p:nvPr/>
          </p:nvSpPr>
          <p:spPr>
            <a:xfrm>
              <a:off x="2303823" y="3743008"/>
              <a:ext cx="2250354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Cold Regime (2006 through 2013)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956443-B738-49CE-A55B-F6381FBF0D75}"/>
                </a:ext>
              </a:extLst>
            </p:cNvPr>
            <p:cNvSpPr txBox="1"/>
            <p:nvPr/>
          </p:nvSpPr>
          <p:spPr>
            <a:xfrm>
              <a:off x="2303823" y="5488234"/>
              <a:ext cx="2250354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Warm Regime (2014 through 2016)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61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E13945B-7D0A-8AD9-E9F6-12E92832C06F}"/>
              </a:ext>
            </a:extLst>
          </p:cNvPr>
          <p:cNvGrpSpPr/>
          <p:nvPr/>
        </p:nvGrpSpPr>
        <p:grpSpPr>
          <a:xfrm>
            <a:off x="7521638" y="2979634"/>
            <a:ext cx="9334372" cy="7756732"/>
            <a:chOff x="7521638" y="2979634"/>
            <a:chExt cx="9334372" cy="77567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D12E42-E9D8-3958-05B1-08CEAFAC8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1638" y="2979634"/>
              <a:ext cx="9334372" cy="775673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7BE53B-BE35-23D1-911D-C44930A8609C}"/>
                </a:ext>
              </a:extLst>
            </p:cNvPr>
            <p:cNvSpPr txBox="1"/>
            <p:nvPr/>
          </p:nvSpPr>
          <p:spPr>
            <a:xfrm>
              <a:off x="10716768" y="4736592"/>
              <a:ext cx="69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YFS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16F31B-4B72-AE73-9E66-3007D346AA01}"/>
                </a:ext>
              </a:extLst>
            </p:cNvPr>
            <p:cNvSpPr txBox="1"/>
            <p:nvPr/>
          </p:nvSpPr>
          <p:spPr>
            <a:xfrm>
              <a:off x="12188824" y="5327904"/>
              <a:ext cx="69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FHS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1D16AD-EA4F-F7D1-44B6-99486932A15C}"/>
                </a:ext>
              </a:extLst>
            </p:cNvPr>
            <p:cNvSpPr txBox="1"/>
            <p:nvPr/>
          </p:nvSpPr>
          <p:spPr>
            <a:xfrm>
              <a:off x="13475080" y="6673334"/>
              <a:ext cx="69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WP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3275E6-1F62-CFE6-8399-CFD7796DF5DD}"/>
                </a:ext>
              </a:extLst>
            </p:cNvPr>
            <p:cNvSpPr txBox="1"/>
            <p:nvPr/>
          </p:nvSpPr>
          <p:spPr>
            <a:xfrm>
              <a:off x="11250043" y="7443871"/>
              <a:ext cx="69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NRS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372510-5C4F-11D1-F11D-AA7507887E18}"/>
                </a:ext>
              </a:extLst>
            </p:cNvPr>
            <p:cNvSpPr txBox="1"/>
            <p:nvPr/>
          </p:nvSpPr>
          <p:spPr>
            <a:xfrm>
              <a:off x="10555099" y="6655046"/>
              <a:ext cx="69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AP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C9A0C-4799-6B92-185A-120EB1C4CDF4}"/>
                </a:ext>
              </a:extLst>
            </p:cNvPr>
            <p:cNvSpPr txBox="1"/>
            <p:nvPr/>
          </p:nvSpPr>
          <p:spPr>
            <a:xfrm>
              <a:off x="12331952" y="7463945"/>
              <a:ext cx="69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PC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6CEC1E-3A34-C3DD-E582-411B9AB4A67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11597515" y="7205472"/>
              <a:ext cx="198245" cy="2383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E1AA46-320C-6950-7629-76D64AE13F93}"/>
                </a:ext>
              </a:extLst>
            </p:cNvPr>
            <p:cNvCxnSpPr>
              <a:cxnSpLocks/>
            </p:cNvCxnSpPr>
            <p:nvPr/>
          </p:nvCxnSpPr>
          <p:spPr>
            <a:xfrm>
              <a:off x="9089136" y="7833277"/>
              <a:ext cx="0" cy="13290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5498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70A15F-78A6-4ED7-8654-14254E87A264}"/>
              </a:ext>
            </a:extLst>
          </p:cNvPr>
          <p:cNvGrpSpPr/>
          <p:nvPr/>
        </p:nvGrpSpPr>
        <p:grpSpPr>
          <a:xfrm>
            <a:off x="7045325" y="136967"/>
            <a:ext cx="10287000" cy="5100276"/>
            <a:chOff x="0" y="91311"/>
            <a:chExt cx="6858000" cy="34001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44CE61-C9DD-4D37-8A38-DFBA28A1C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91311"/>
              <a:ext cx="6858000" cy="34001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C06C0F-A601-4FB8-B2D5-1479B3B137C5}"/>
                </a:ext>
              </a:extLst>
            </p:cNvPr>
            <p:cNvSpPr txBox="1"/>
            <p:nvPr/>
          </p:nvSpPr>
          <p:spPr>
            <a:xfrm>
              <a:off x="1685388" y="517713"/>
              <a:ext cx="523567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Inner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B8B24-9F33-46CF-85CF-80A3F4368846}"/>
                </a:ext>
              </a:extLst>
            </p:cNvPr>
            <p:cNvSpPr txBox="1"/>
            <p:nvPr/>
          </p:nvSpPr>
          <p:spPr>
            <a:xfrm>
              <a:off x="3787030" y="517713"/>
              <a:ext cx="592395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Middle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09D514-4A65-4586-A96F-6D2957D8C4FC}"/>
                </a:ext>
              </a:extLst>
            </p:cNvPr>
            <p:cNvSpPr txBox="1"/>
            <p:nvPr/>
          </p:nvSpPr>
          <p:spPr>
            <a:xfrm>
              <a:off x="5998445" y="517713"/>
              <a:ext cx="523567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Outer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E1FAF2-FC79-4EC6-BE64-F911B3AA1572}"/>
              </a:ext>
            </a:extLst>
          </p:cNvPr>
          <p:cNvGrpSpPr/>
          <p:nvPr/>
        </p:nvGrpSpPr>
        <p:grpSpPr>
          <a:xfrm>
            <a:off x="7045325" y="5769936"/>
            <a:ext cx="10287000" cy="5100276"/>
            <a:chOff x="0" y="3846624"/>
            <a:chExt cx="6858000" cy="34001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85D4F7-BBC5-4828-ABA2-F07B41818076}"/>
                </a:ext>
              </a:extLst>
            </p:cNvPr>
            <p:cNvGrpSpPr/>
            <p:nvPr/>
          </p:nvGrpSpPr>
          <p:grpSpPr>
            <a:xfrm>
              <a:off x="0" y="3846624"/>
              <a:ext cx="6858000" cy="3400184"/>
              <a:chOff x="0" y="2871907"/>
              <a:chExt cx="6858000" cy="340018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7901D99-7FBC-4A09-B2E5-CF863A98D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2871907"/>
                <a:ext cx="6858000" cy="340018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076D69-3767-449B-BA1F-6B1B9737DF42}"/>
                  </a:ext>
                </a:extLst>
              </p:cNvPr>
              <p:cNvSpPr txBox="1"/>
              <p:nvPr/>
            </p:nvSpPr>
            <p:spPr>
              <a:xfrm>
                <a:off x="575021" y="2888312"/>
                <a:ext cx="16339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/>
                  <a:t>Warm Regime </a:t>
                </a:r>
              </a:p>
              <a:p>
                <a:pPr algn="ctr"/>
                <a:r>
                  <a:rPr lang="en-US" sz="1500" dirty="0"/>
                  <a:t>(2001-2005)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3E5AD-F470-46C3-82F8-517478AD772F}"/>
                </a:ext>
              </a:extLst>
            </p:cNvPr>
            <p:cNvSpPr txBox="1"/>
            <p:nvPr/>
          </p:nvSpPr>
          <p:spPr>
            <a:xfrm>
              <a:off x="2699441" y="3867096"/>
              <a:ext cx="163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Cold Regime </a:t>
              </a:r>
            </a:p>
            <a:p>
              <a:pPr algn="ctr"/>
              <a:r>
                <a:rPr lang="en-US" sz="1500" dirty="0"/>
                <a:t>(2006-2013)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26D1BB-442B-4C4C-B1BE-3D5DCD095C6B}"/>
                </a:ext>
              </a:extLst>
            </p:cNvPr>
            <p:cNvSpPr txBox="1"/>
            <p:nvPr/>
          </p:nvSpPr>
          <p:spPr>
            <a:xfrm>
              <a:off x="4837671" y="3863306"/>
              <a:ext cx="163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Warm Regime </a:t>
              </a:r>
            </a:p>
            <a:p>
              <a:pPr algn="ctr"/>
              <a:r>
                <a:rPr lang="en-US" sz="1500" dirty="0"/>
                <a:t>(2014-2016)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154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353B7-973B-4468-B6E5-A3EC4209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670" y="3253772"/>
            <a:ext cx="5598995" cy="51735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B24907-4AED-4728-ADC3-1FDEBC399F9F}"/>
              </a:ext>
            </a:extLst>
          </p:cNvPr>
          <p:cNvSpPr/>
          <p:nvPr/>
        </p:nvSpPr>
        <p:spPr>
          <a:xfrm>
            <a:off x="10986117" y="4401404"/>
            <a:ext cx="3521123" cy="1678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28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7B9727-1132-4733-B537-9F78B8F51085}"/>
              </a:ext>
            </a:extLst>
          </p:cNvPr>
          <p:cNvSpPr/>
          <p:nvPr/>
        </p:nvSpPr>
        <p:spPr>
          <a:xfrm>
            <a:off x="10986116" y="6080077"/>
            <a:ext cx="2968389" cy="5220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28"/>
          </a:p>
        </p:txBody>
      </p:sp>
    </p:spTree>
    <p:extLst>
      <p:ext uri="{BB962C8B-B14F-4D97-AF65-F5344CB8AC3E}">
        <p14:creationId xmlns:p14="http://schemas.microsoft.com/office/powerpoint/2010/main" val="2968772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B4717B-EEEF-4328-83E6-C7D1D479BEB0}"/>
              </a:ext>
            </a:extLst>
          </p:cNvPr>
          <p:cNvGrpSpPr/>
          <p:nvPr/>
        </p:nvGrpSpPr>
        <p:grpSpPr>
          <a:xfrm>
            <a:off x="8012610" y="2355021"/>
            <a:ext cx="8352431" cy="9869463"/>
            <a:chOff x="644856" y="1570014"/>
            <a:chExt cx="5568287" cy="6579642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263E5F1D-E460-4C32-B6CF-23405CD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56" y="5855316"/>
              <a:ext cx="5568287" cy="2294340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AB6511D6-2A0C-4B8A-9863-B36CEEAB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56" y="3726360"/>
              <a:ext cx="5568287" cy="2294340"/>
            </a:xfrm>
            <a:prstGeom prst="rect">
              <a:avLst/>
            </a:prstGeom>
          </p:spPr>
        </p:pic>
        <p:pic>
          <p:nvPicPr>
            <p:cNvPr id="3" name="Picture 2" descr="Chart, histogram, scatter chart&#10;&#10;Description automatically generated">
              <a:extLst>
                <a:ext uri="{FF2B5EF4-FFF2-40B4-BE49-F238E27FC236}">
                  <a16:creationId xmlns:a16="http://schemas.microsoft.com/office/drawing/2014/main" id="{4C853765-ACF5-4EED-958B-339C2586B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56" y="1570014"/>
              <a:ext cx="5568287" cy="22943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2D0C17-432E-46A9-94ED-55C58F3ED8F5}"/>
                </a:ext>
              </a:extLst>
            </p:cNvPr>
            <p:cNvSpPr txBox="1"/>
            <p:nvPr/>
          </p:nvSpPr>
          <p:spPr>
            <a:xfrm>
              <a:off x="2203174" y="1776053"/>
              <a:ext cx="699052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Average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9CED1A-6C0A-435C-97E7-EC858E4C38A1}"/>
                </a:ext>
              </a:extLst>
            </p:cNvPr>
            <p:cNvSpPr txBox="1"/>
            <p:nvPr/>
          </p:nvSpPr>
          <p:spPr>
            <a:xfrm>
              <a:off x="2286000" y="3948468"/>
              <a:ext cx="53340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Warm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FB408F-3246-4B27-9219-E4DDFA2C262D}"/>
                </a:ext>
              </a:extLst>
            </p:cNvPr>
            <p:cNvSpPr txBox="1"/>
            <p:nvPr/>
          </p:nvSpPr>
          <p:spPr>
            <a:xfrm>
              <a:off x="2286000" y="6076239"/>
              <a:ext cx="533400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64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0D5938C-2E05-4FF5-BCAC-4A153CCF429F}"/>
              </a:ext>
            </a:extLst>
          </p:cNvPr>
          <p:cNvGrpSpPr/>
          <p:nvPr/>
        </p:nvGrpSpPr>
        <p:grpSpPr>
          <a:xfrm>
            <a:off x="8759347" y="0"/>
            <a:ext cx="6858957" cy="13716000"/>
            <a:chOff x="1142681" y="0"/>
            <a:chExt cx="4572638" cy="9144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3CA12D-45C2-4ECF-AE5D-A2521BFA1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11356" y="0"/>
              <a:ext cx="4035288" cy="3353267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7E1C53F3-72EA-4809-B10F-9B2741C26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0"/>
            <a:stretch/>
          </p:blipFill>
          <p:spPr>
            <a:xfrm>
              <a:off x="1142681" y="3214204"/>
              <a:ext cx="4572638" cy="2988778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9784E318-61DA-4A4D-9F88-60B848DD5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47"/>
            <a:stretch/>
          </p:blipFill>
          <p:spPr>
            <a:xfrm>
              <a:off x="1142681" y="6063917"/>
              <a:ext cx="4572638" cy="30800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055A04-CC76-4523-8003-8F900A434D87}"/>
                </a:ext>
              </a:extLst>
            </p:cNvPr>
            <p:cNvSpPr txBox="1"/>
            <p:nvPr/>
          </p:nvSpPr>
          <p:spPr>
            <a:xfrm>
              <a:off x="3953352" y="349964"/>
              <a:ext cx="38862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25" dirty="0">
                  <a:latin typeface="Helvetica" panose="020B0604020202020204" pitchFamily="34" charset="0"/>
                  <a:cs typeface="Helvetica" panose="020B0604020202020204" pitchFamily="34" charset="0"/>
                </a:rPr>
                <a:t>AP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75898-91F3-4A60-B0BB-C2302668F434}"/>
                </a:ext>
              </a:extLst>
            </p:cNvPr>
            <p:cNvSpPr txBox="1"/>
            <p:nvPr/>
          </p:nvSpPr>
          <p:spPr>
            <a:xfrm>
              <a:off x="3508375" y="3305564"/>
              <a:ext cx="107950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25" dirty="0">
                  <a:latin typeface="Helvetica" panose="020B0604020202020204" pitchFamily="34" charset="0"/>
                  <a:cs typeface="Helvetica" panose="020B0604020202020204" pitchFamily="34" charset="0"/>
                </a:rPr>
                <a:t>Walleye Pollock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29008B-DFE6-43D5-A8B3-21ABB0BDD9E1}"/>
                </a:ext>
              </a:extLst>
            </p:cNvPr>
            <p:cNvSpPr txBox="1"/>
            <p:nvPr/>
          </p:nvSpPr>
          <p:spPr>
            <a:xfrm>
              <a:off x="3826194" y="6251869"/>
              <a:ext cx="68865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25" dirty="0">
                  <a:latin typeface="Helvetica" panose="020B0604020202020204" pitchFamily="34" charset="0"/>
                  <a:cs typeface="Helvetica" panose="020B0604020202020204" pitchFamily="34" charset="0"/>
                </a:rPr>
                <a:t>Rex Sole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9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39203F6-3AE0-4590-BBE8-55677689DEA9}"/>
              </a:ext>
            </a:extLst>
          </p:cNvPr>
          <p:cNvGrpSpPr/>
          <p:nvPr/>
        </p:nvGrpSpPr>
        <p:grpSpPr>
          <a:xfrm>
            <a:off x="7550908" y="5694745"/>
            <a:ext cx="9277506" cy="3502790"/>
            <a:chOff x="337055" y="3796496"/>
            <a:chExt cx="6185004" cy="23351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69AA0C-9777-478A-912B-1D40087F3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34" b="2713"/>
            <a:stretch/>
          </p:blipFill>
          <p:spPr>
            <a:xfrm>
              <a:off x="3429000" y="3796496"/>
              <a:ext cx="3093059" cy="233519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B43B92-8977-41F9-80BF-983FCAADC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90" b="1050"/>
            <a:stretch/>
          </p:blipFill>
          <p:spPr>
            <a:xfrm>
              <a:off x="337055" y="3878742"/>
              <a:ext cx="3093060" cy="221971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1B9032-8246-4E36-B02A-C7E13A50F351}"/>
                </a:ext>
              </a:extLst>
            </p:cNvPr>
            <p:cNvSpPr txBox="1"/>
            <p:nvPr/>
          </p:nvSpPr>
          <p:spPr>
            <a:xfrm>
              <a:off x="750210" y="3896106"/>
              <a:ext cx="17493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25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32856A-2EDF-416D-B9E1-B5BB46BF10BC}"/>
                </a:ext>
              </a:extLst>
            </p:cNvPr>
            <p:cNvSpPr txBox="1"/>
            <p:nvPr/>
          </p:nvSpPr>
          <p:spPr>
            <a:xfrm>
              <a:off x="3963564" y="3904789"/>
              <a:ext cx="17493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25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F3FB29-F6C3-465E-921F-C46293A32A56}"/>
              </a:ext>
            </a:extLst>
          </p:cNvPr>
          <p:cNvGrpSpPr/>
          <p:nvPr/>
        </p:nvGrpSpPr>
        <p:grpSpPr>
          <a:xfrm>
            <a:off x="7537211" y="292328"/>
            <a:ext cx="3697740" cy="5029934"/>
            <a:chOff x="327924" y="194885"/>
            <a:chExt cx="2465160" cy="3353289"/>
          </a:xfrm>
        </p:grpSpPr>
        <p:pic>
          <p:nvPicPr>
            <p:cNvPr id="16" name="Picture 15" descr="Chart&#10;&#10;Description automatically generated">
              <a:extLst>
                <a:ext uri="{FF2B5EF4-FFF2-40B4-BE49-F238E27FC236}">
                  <a16:creationId xmlns:a16="http://schemas.microsoft.com/office/drawing/2014/main" id="{86D3405C-0CA5-4A42-8AF0-E555DC083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24" y="2337455"/>
              <a:ext cx="2456029" cy="1210719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E5B9C900-F73E-4E91-8532-65C02F2D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24" y="1266170"/>
              <a:ext cx="2456029" cy="1210719"/>
            </a:xfrm>
            <a:prstGeom prst="rect">
              <a:avLst/>
            </a:prstGeom>
          </p:spPr>
        </p:pic>
        <p:pic>
          <p:nvPicPr>
            <p:cNvPr id="4" name="Picture 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FA8F10AC-EBBE-42F4-BB2D-E4547A01E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55" y="194885"/>
              <a:ext cx="2456029" cy="121071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0F2FBD-A38A-4868-AECD-5F751D91954C}"/>
                </a:ext>
              </a:extLst>
            </p:cNvPr>
            <p:cNvSpPr txBox="1"/>
            <p:nvPr/>
          </p:nvSpPr>
          <p:spPr>
            <a:xfrm>
              <a:off x="750210" y="406857"/>
              <a:ext cx="17493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25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1CC7FE-ADB4-41F9-BD4D-C74BCB441D57}"/>
                </a:ext>
              </a:extLst>
            </p:cNvPr>
            <p:cNvSpPr txBox="1"/>
            <p:nvPr/>
          </p:nvSpPr>
          <p:spPr>
            <a:xfrm>
              <a:off x="750210" y="1478142"/>
              <a:ext cx="17493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25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D771E6-25D2-45B8-B9B5-6AD93F9A3953}"/>
                </a:ext>
              </a:extLst>
            </p:cNvPr>
            <p:cNvSpPr txBox="1"/>
            <p:nvPr/>
          </p:nvSpPr>
          <p:spPr>
            <a:xfrm>
              <a:off x="750210" y="2549728"/>
              <a:ext cx="17493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25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23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2EAD89F-7DB6-4E95-A510-A1F6E366FA97}"/>
              </a:ext>
            </a:extLst>
          </p:cNvPr>
          <p:cNvGrpSpPr/>
          <p:nvPr/>
        </p:nvGrpSpPr>
        <p:grpSpPr>
          <a:xfrm>
            <a:off x="7159625" y="0"/>
            <a:ext cx="10158195" cy="5908812"/>
            <a:chOff x="76200" y="0"/>
            <a:chExt cx="6772130" cy="39392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6FDF453-51A8-4090-ABD1-31123D2FB548}"/>
                </a:ext>
              </a:extLst>
            </p:cNvPr>
            <p:cNvGrpSpPr/>
            <p:nvPr/>
          </p:nvGrpSpPr>
          <p:grpSpPr>
            <a:xfrm>
              <a:off x="76200" y="0"/>
              <a:ext cx="6734920" cy="1969604"/>
              <a:chOff x="76200" y="0"/>
              <a:chExt cx="6734920" cy="196960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DC7B3F-B6A2-4404-B30E-0D3CF48BA5FF}"/>
                  </a:ext>
                </a:extLst>
              </p:cNvPr>
              <p:cNvGrpSpPr/>
              <p:nvPr/>
            </p:nvGrpSpPr>
            <p:grpSpPr>
              <a:xfrm>
                <a:off x="76200" y="0"/>
                <a:ext cx="2223198" cy="1969604"/>
                <a:chOff x="139480" y="51684"/>
                <a:chExt cx="2223198" cy="1969604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A31C17E6-18AA-49FE-8DD6-36F721A98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1" r="3101"/>
                <a:stretch/>
              </p:blipFill>
              <p:spPr>
                <a:xfrm>
                  <a:off x="139480" y="51684"/>
                  <a:ext cx="2223198" cy="196960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F7FA70C-7155-44AB-BD15-B811E2C08585}"/>
                    </a:ext>
                  </a:extLst>
                </p:cNvPr>
                <p:cNvSpPr txBox="1"/>
                <p:nvPr/>
              </p:nvSpPr>
              <p:spPr>
                <a:xfrm>
                  <a:off x="1579564" y="211047"/>
                  <a:ext cx="259080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D3156DA-D702-4583-A42C-0844A9AE6DF6}"/>
                  </a:ext>
                </a:extLst>
              </p:cNvPr>
              <p:cNvGrpSpPr/>
              <p:nvPr/>
            </p:nvGrpSpPr>
            <p:grpSpPr>
              <a:xfrm>
                <a:off x="4538058" y="0"/>
                <a:ext cx="2273062" cy="1969604"/>
                <a:chOff x="121132" y="51684"/>
                <a:chExt cx="2273062" cy="1969604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BFD348A-54BD-4B60-BF4F-D69FFB89BC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9" r="2049"/>
                <a:stretch/>
              </p:blipFill>
              <p:spPr>
                <a:xfrm>
                  <a:off x="121132" y="51684"/>
                  <a:ext cx="2273062" cy="1969604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0744C30-C02F-42A9-91BB-5F73B8EB89F3}"/>
                    </a:ext>
                  </a:extLst>
                </p:cNvPr>
                <p:cNvSpPr txBox="1"/>
                <p:nvPr/>
              </p:nvSpPr>
              <p:spPr>
                <a:xfrm>
                  <a:off x="1576678" y="211046"/>
                  <a:ext cx="259080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BCB8331-DF2A-476A-A6D3-B5E185E4088F}"/>
                  </a:ext>
                </a:extLst>
              </p:cNvPr>
              <p:cNvGrpSpPr/>
              <p:nvPr/>
            </p:nvGrpSpPr>
            <p:grpSpPr>
              <a:xfrm>
                <a:off x="2299398" y="0"/>
                <a:ext cx="2257008" cy="1969604"/>
                <a:chOff x="105670" y="51684"/>
                <a:chExt cx="2257008" cy="1969604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831B7007-1162-4D9B-ADC9-91776C811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8" r="2388"/>
                <a:stretch/>
              </p:blipFill>
              <p:spPr>
                <a:xfrm>
                  <a:off x="105670" y="51684"/>
                  <a:ext cx="2257008" cy="1969604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ED279C-917D-43CC-97F6-66530E16EFAF}"/>
                    </a:ext>
                  </a:extLst>
                </p:cNvPr>
                <p:cNvSpPr txBox="1"/>
                <p:nvPr/>
              </p:nvSpPr>
              <p:spPr>
                <a:xfrm>
                  <a:off x="1561216" y="211046"/>
                  <a:ext cx="259080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7BB5CFE-D4EC-4F34-84F8-78B6FF0B5B3C}"/>
                </a:ext>
              </a:extLst>
            </p:cNvPr>
            <p:cNvGrpSpPr/>
            <p:nvPr/>
          </p:nvGrpSpPr>
          <p:grpSpPr>
            <a:xfrm>
              <a:off x="76200" y="1969602"/>
              <a:ext cx="6772130" cy="1969606"/>
              <a:chOff x="101132" y="-2"/>
              <a:chExt cx="6772130" cy="19696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DA5290F-657A-4003-A66E-0525B3F55994}"/>
                  </a:ext>
                </a:extLst>
              </p:cNvPr>
              <p:cNvGrpSpPr/>
              <p:nvPr/>
            </p:nvGrpSpPr>
            <p:grpSpPr>
              <a:xfrm>
                <a:off x="101132" y="0"/>
                <a:ext cx="2274466" cy="1969604"/>
                <a:chOff x="164412" y="51684"/>
                <a:chExt cx="2274466" cy="1969604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D8A5518E-B95A-4921-97C2-F9674E0192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0" r="2020"/>
                <a:stretch/>
              </p:blipFill>
              <p:spPr>
                <a:xfrm>
                  <a:off x="164412" y="51684"/>
                  <a:ext cx="2274466" cy="1969604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37F54C-300C-4B06-BE6D-4D4EB0D21995}"/>
                    </a:ext>
                  </a:extLst>
                </p:cNvPr>
                <p:cNvSpPr txBox="1"/>
                <p:nvPr/>
              </p:nvSpPr>
              <p:spPr>
                <a:xfrm>
                  <a:off x="1635649" y="215998"/>
                  <a:ext cx="259080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6B1EBD0-FC91-46DD-8359-3CBF58F717D8}"/>
                  </a:ext>
                </a:extLst>
              </p:cNvPr>
              <p:cNvGrpSpPr/>
              <p:nvPr/>
            </p:nvGrpSpPr>
            <p:grpSpPr>
              <a:xfrm>
                <a:off x="4598796" y="-2"/>
                <a:ext cx="2274466" cy="1969604"/>
                <a:chOff x="181870" y="51682"/>
                <a:chExt cx="2274466" cy="196960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E3604B4-6CE3-4399-B0AB-3EE838AFC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0" r="2020"/>
                <a:stretch/>
              </p:blipFill>
              <p:spPr>
                <a:xfrm>
                  <a:off x="181870" y="51682"/>
                  <a:ext cx="2274466" cy="1969604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35663F1-A0ED-4FA0-9DFA-F850ACAFCA58}"/>
                    </a:ext>
                  </a:extLst>
                </p:cNvPr>
                <p:cNvSpPr txBox="1"/>
                <p:nvPr/>
              </p:nvSpPr>
              <p:spPr>
                <a:xfrm>
                  <a:off x="1650201" y="203932"/>
                  <a:ext cx="259080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62331CE-E30F-45C7-B264-7C222307EA54}"/>
                  </a:ext>
                </a:extLst>
              </p:cNvPr>
              <p:cNvGrpSpPr/>
              <p:nvPr/>
            </p:nvGrpSpPr>
            <p:grpSpPr>
              <a:xfrm>
                <a:off x="2331804" y="0"/>
                <a:ext cx="2274466" cy="1969604"/>
                <a:chOff x="138076" y="51684"/>
                <a:chExt cx="2274466" cy="1969604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B57B7D9B-01C5-423D-81CB-9B299C96F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0" r="2020"/>
                <a:stretch/>
              </p:blipFill>
              <p:spPr>
                <a:xfrm>
                  <a:off x="138076" y="51684"/>
                  <a:ext cx="2274466" cy="1969604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C0D172C-4A39-46FF-8715-02641B2B3BDB}"/>
                    </a:ext>
                  </a:extLst>
                </p:cNvPr>
                <p:cNvSpPr txBox="1"/>
                <p:nvPr/>
              </p:nvSpPr>
              <p:spPr>
                <a:xfrm>
                  <a:off x="1598933" y="215998"/>
                  <a:ext cx="259080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25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</a:t>
                  </a:r>
                </a:p>
              </p:txBody>
            </p:sp>
          </p:grp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28832D-F4A6-48F1-8B08-DF4BBF0DE495}"/>
              </a:ext>
            </a:extLst>
          </p:cNvPr>
          <p:cNvGrpSpPr/>
          <p:nvPr/>
        </p:nvGrpSpPr>
        <p:grpSpPr>
          <a:xfrm>
            <a:off x="7766051" y="8212756"/>
            <a:ext cx="8638317" cy="5085305"/>
            <a:chOff x="480484" y="5475170"/>
            <a:chExt cx="5758878" cy="3390203"/>
          </a:xfrm>
        </p:grpSpPr>
        <p:pic>
          <p:nvPicPr>
            <p:cNvPr id="43" name="Picture 42" descr="Chart, histogram&#10;&#10;Description automatically generated">
              <a:extLst>
                <a:ext uri="{FF2B5EF4-FFF2-40B4-BE49-F238E27FC236}">
                  <a16:creationId xmlns:a16="http://schemas.microsoft.com/office/drawing/2014/main" id="{D431F266-3621-4478-8723-4B3B982FE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741" y="5475170"/>
              <a:ext cx="2963621" cy="3390203"/>
            </a:xfrm>
            <a:prstGeom prst="rect">
              <a:avLst/>
            </a:prstGeom>
          </p:spPr>
        </p:pic>
        <p:pic>
          <p:nvPicPr>
            <p:cNvPr id="45" name="Picture 44" descr="Chart, histogram&#10;&#10;Description automatically generated">
              <a:extLst>
                <a:ext uri="{FF2B5EF4-FFF2-40B4-BE49-F238E27FC236}">
                  <a16:creationId xmlns:a16="http://schemas.microsoft.com/office/drawing/2014/main" id="{2A3410C5-9817-4ECD-A470-6F55DD69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484" y="5475170"/>
              <a:ext cx="2963621" cy="3390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10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B99772-F99E-4BC2-9583-94BBE050130C}"/>
              </a:ext>
            </a:extLst>
          </p:cNvPr>
          <p:cNvGrpSpPr/>
          <p:nvPr/>
        </p:nvGrpSpPr>
        <p:grpSpPr>
          <a:xfrm>
            <a:off x="8631238" y="928688"/>
            <a:ext cx="7115174" cy="5912610"/>
            <a:chOff x="1057275" y="619125"/>
            <a:chExt cx="4743449" cy="39417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7DEEAD-2083-4231-B3A6-62D2F5ED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7275" y="619125"/>
              <a:ext cx="4743449" cy="39417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2D18F1-C6C8-4341-BA46-87DD86669F73}"/>
                </a:ext>
              </a:extLst>
            </p:cNvPr>
            <p:cNvSpPr txBox="1"/>
            <p:nvPr/>
          </p:nvSpPr>
          <p:spPr>
            <a:xfrm rot="1346362">
              <a:off x="3619941" y="2285476"/>
              <a:ext cx="544491" cy="184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Coastal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CDFBD4-5591-48C2-A972-11023173F58D}"/>
                </a:ext>
              </a:extLst>
            </p:cNvPr>
            <p:cNvSpPr txBox="1"/>
            <p:nvPr/>
          </p:nvSpPr>
          <p:spPr>
            <a:xfrm rot="1346362">
              <a:off x="2986319" y="2409302"/>
              <a:ext cx="544491" cy="184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Middle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77628E-3A85-4A27-B760-E2CDBA714E9B}"/>
                </a:ext>
              </a:extLst>
            </p:cNvPr>
            <p:cNvSpPr txBox="1"/>
            <p:nvPr/>
          </p:nvSpPr>
          <p:spPr>
            <a:xfrm rot="1346362">
              <a:off x="2353749" y="2536602"/>
              <a:ext cx="544491" cy="184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Outer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BC7C290-3401-4B47-987C-6B533369BF3D}"/>
              </a:ext>
            </a:extLst>
          </p:cNvPr>
          <p:cNvGrpSpPr/>
          <p:nvPr/>
        </p:nvGrpSpPr>
        <p:grpSpPr>
          <a:xfrm>
            <a:off x="8072917" y="7603233"/>
            <a:ext cx="7166843" cy="5971146"/>
            <a:chOff x="685061" y="5068822"/>
            <a:chExt cx="4777895" cy="398076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1A7846-FB13-4AC2-BB81-ECADEDE34A63}"/>
                </a:ext>
              </a:extLst>
            </p:cNvPr>
            <p:cNvGrpSpPr/>
            <p:nvPr/>
          </p:nvGrpSpPr>
          <p:grpSpPr>
            <a:xfrm>
              <a:off x="685061" y="5068822"/>
              <a:ext cx="4777895" cy="3980764"/>
              <a:chOff x="685061" y="5068822"/>
              <a:chExt cx="4777895" cy="398076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ADDE076-AA00-465F-9397-F564DA970BA2}"/>
                  </a:ext>
                </a:extLst>
              </p:cNvPr>
              <p:cNvGrpSpPr/>
              <p:nvPr/>
            </p:nvGrpSpPr>
            <p:grpSpPr>
              <a:xfrm>
                <a:off x="685061" y="5068822"/>
                <a:ext cx="4777895" cy="3980764"/>
                <a:chOff x="685061" y="5068822"/>
                <a:chExt cx="4777895" cy="3980764"/>
              </a:xfrm>
            </p:grpSpPr>
            <p:pic>
              <p:nvPicPr>
                <p:cNvPr id="15" name="Picture 14" descr="Chart&#10;&#10;Description automatically generated">
                  <a:extLst>
                    <a:ext uri="{FF2B5EF4-FFF2-40B4-BE49-F238E27FC236}">
                      <a16:creationId xmlns:a16="http://schemas.microsoft.com/office/drawing/2014/main" id="{9927BAE2-21AC-419B-98D3-00591AB03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2473" y="6955099"/>
                  <a:ext cx="2520483" cy="2094486"/>
                </a:xfrm>
                <a:prstGeom prst="rect">
                  <a:avLst/>
                </a:prstGeom>
              </p:spPr>
            </p:pic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4B370F6-8959-4F62-B1AB-0B4EB257FDBE}"/>
                    </a:ext>
                  </a:extLst>
                </p:cNvPr>
                <p:cNvGrpSpPr/>
                <p:nvPr/>
              </p:nvGrpSpPr>
              <p:grpSpPr>
                <a:xfrm>
                  <a:off x="708025" y="5068822"/>
                  <a:ext cx="4743450" cy="2094485"/>
                  <a:chOff x="352425" y="5795590"/>
                  <a:chExt cx="5519528" cy="2414960"/>
                </a:xfrm>
              </p:grpSpPr>
              <p:pic>
                <p:nvPicPr>
                  <p:cNvPr id="10" name="Picture 9" descr="Chart&#10;&#10;Description automatically generated">
                    <a:extLst>
                      <a:ext uri="{FF2B5EF4-FFF2-40B4-BE49-F238E27FC236}">
                        <a16:creationId xmlns:a16="http://schemas.microsoft.com/office/drawing/2014/main" id="{1A6EEBD6-30D5-4E34-BA44-D6968ED076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65814" y="5795590"/>
                    <a:ext cx="2906139" cy="241496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Chart&#10;&#10;Description automatically generated">
                    <a:extLst>
                      <a:ext uri="{FF2B5EF4-FFF2-40B4-BE49-F238E27FC236}">
                        <a16:creationId xmlns:a16="http://schemas.microsoft.com/office/drawing/2014/main" id="{FA6B1E59-65B9-4E37-8BFA-892D5B1860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2425" y="5795590"/>
                    <a:ext cx="2906139" cy="24149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 descr="Chart&#10;&#10;Description automatically generated">
                  <a:extLst>
                    <a:ext uri="{FF2B5EF4-FFF2-40B4-BE49-F238E27FC236}">
                      <a16:creationId xmlns:a16="http://schemas.microsoft.com/office/drawing/2014/main" id="{77AD1532-8622-41C9-A99E-6443F68CE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061" y="6955100"/>
                  <a:ext cx="2520483" cy="2094486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7DD2D95-E1E5-40B9-B65F-DAA5B8DAE6ED}"/>
                    </a:ext>
                  </a:extLst>
                </p:cNvPr>
                <p:cNvSpPr/>
                <p:nvPr/>
              </p:nvSpPr>
              <p:spPr>
                <a:xfrm>
                  <a:off x="3740150" y="6955099"/>
                  <a:ext cx="666750" cy="1251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428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C0E922-3EAD-48EA-8BF5-89013402F02D}"/>
                  </a:ext>
                </a:extLst>
              </p:cNvPr>
              <p:cNvSpPr txBox="1"/>
              <p:nvPr/>
            </p:nvSpPr>
            <p:spPr>
              <a:xfrm>
                <a:off x="2190638" y="5273172"/>
                <a:ext cx="41910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A. 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E9A9D5-4386-4ED1-8E14-00F5C80B46A3}"/>
                  </a:ext>
                </a:extLst>
              </p:cNvPr>
              <p:cNvSpPr txBox="1"/>
              <p:nvPr/>
            </p:nvSpPr>
            <p:spPr>
              <a:xfrm>
                <a:off x="4407391" y="5273172"/>
                <a:ext cx="41910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B. 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68885-09EF-481C-8F68-7A80E0A8F25F}"/>
                  </a:ext>
                </a:extLst>
              </p:cNvPr>
              <p:cNvSpPr txBox="1"/>
              <p:nvPr/>
            </p:nvSpPr>
            <p:spPr>
              <a:xfrm>
                <a:off x="2190638" y="7156382"/>
                <a:ext cx="41910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A.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FEBF43-FDE6-4D4F-946C-00F582ADFC24}"/>
                  </a:ext>
                </a:extLst>
              </p:cNvPr>
              <p:cNvSpPr txBox="1"/>
              <p:nvPr/>
            </p:nvSpPr>
            <p:spPr>
              <a:xfrm>
                <a:off x="4407391" y="7156382"/>
                <a:ext cx="41910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B. 2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76F0CC-2F76-467C-AE54-5F47FD8722FE}"/>
                </a:ext>
              </a:extLst>
            </p:cNvPr>
            <p:cNvSpPr txBox="1"/>
            <p:nvPr/>
          </p:nvSpPr>
          <p:spPr>
            <a:xfrm rot="16200000">
              <a:off x="2246120" y="5921592"/>
              <a:ext cx="92219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</a:rPr>
                <a:t>Stations Sampled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1FF19F-DB26-40B1-9CF1-369D73415FFE}"/>
                </a:ext>
              </a:extLst>
            </p:cNvPr>
            <p:cNvSpPr txBox="1"/>
            <p:nvPr/>
          </p:nvSpPr>
          <p:spPr>
            <a:xfrm rot="16200000">
              <a:off x="4492416" y="5926083"/>
              <a:ext cx="92219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</a:rPr>
                <a:t>Stations Sampled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0F8513-5B83-44B8-99BF-9A1A40D458B8}"/>
                </a:ext>
              </a:extLst>
            </p:cNvPr>
            <p:cNvSpPr txBox="1"/>
            <p:nvPr/>
          </p:nvSpPr>
          <p:spPr>
            <a:xfrm rot="16200000">
              <a:off x="2306263" y="7804216"/>
              <a:ext cx="79043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</a:rPr>
                <a:t>Years Sampled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AD9AD5-93F7-4830-97CC-3029FDE296D3}"/>
                </a:ext>
              </a:extLst>
            </p:cNvPr>
            <p:cNvSpPr txBox="1"/>
            <p:nvPr/>
          </p:nvSpPr>
          <p:spPr>
            <a:xfrm rot="16200000">
              <a:off x="4560968" y="7804216"/>
              <a:ext cx="79043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</a:rPr>
                <a:t>Years Sampled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63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046CF90E-515B-431B-9061-5CB8E7D29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5" y="266700"/>
            <a:ext cx="8115300" cy="67437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87D256B-E001-4AF5-B72E-94B4EBAF5BD9}"/>
              </a:ext>
            </a:extLst>
          </p:cNvPr>
          <p:cNvGrpSpPr/>
          <p:nvPr/>
        </p:nvGrpSpPr>
        <p:grpSpPr>
          <a:xfrm>
            <a:off x="8131175" y="6858000"/>
            <a:ext cx="8115300" cy="6743700"/>
            <a:chOff x="723900" y="4572000"/>
            <a:chExt cx="5410200" cy="44958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BEE3DC-CDD4-4BD2-80F5-F740BAF21C54}"/>
                </a:ext>
              </a:extLst>
            </p:cNvPr>
            <p:cNvGrpSpPr/>
            <p:nvPr/>
          </p:nvGrpSpPr>
          <p:grpSpPr>
            <a:xfrm>
              <a:off x="723900" y="4572000"/>
              <a:ext cx="5410200" cy="4495800"/>
              <a:chOff x="723900" y="4572000"/>
              <a:chExt cx="5410200" cy="44958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2D080DF-EA75-4B8F-9B6C-1788B6A6D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3900" y="4572000"/>
                <a:ext cx="5410200" cy="44958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CA1FA6-E7B5-4E30-9EA9-0E70BCF7C9A5}"/>
                  </a:ext>
                </a:extLst>
              </p:cNvPr>
              <p:cNvSpPr txBox="1"/>
              <p:nvPr/>
            </p:nvSpPr>
            <p:spPr>
              <a:xfrm>
                <a:off x="3590925" y="6701653"/>
                <a:ext cx="600075" cy="30777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Pribilof Canyon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897D71-9D79-42D8-9182-18C176777D7E}"/>
                  </a:ext>
                </a:extLst>
              </p:cNvPr>
              <p:cNvSpPr txBox="1"/>
              <p:nvPr/>
            </p:nvSpPr>
            <p:spPr>
              <a:xfrm>
                <a:off x="3133720" y="6541307"/>
                <a:ext cx="590550" cy="30777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Pribilof Islands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E97178C-B5D0-4707-B234-97FDB50697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8488" y="6841139"/>
                <a:ext cx="157164" cy="29560"/>
              </a:xfrm>
              <a:prstGeom prst="line">
                <a:avLst/>
              </a:prstGeom>
              <a:ln w="127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321EDFB-DF6D-4954-A175-672B7B2F59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9452" y="6834189"/>
                <a:ext cx="76200" cy="138500"/>
              </a:xfrm>
              <a:prstGeom prst="line">
                <a:avLst/>
              </a:prstGeom>
              <a:ln w="127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1ABC012-3ADD-4B5B-9760-5DC82FFB69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7070" y="6903439"/>
                <a:ext cx="440530" cy="249836"/>
              </a:xfrm>
              <a:prstGeom prst="line">
                <a:avLst/>
              </a:prstGeom>
              <a:ln w="127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B7D2FB-71B0-4593-B951-EE1F3F72A946}"/>
                  </a:ext>
                </a:extLst>
              </p:cNvPr>
              <p:cNvSpPr txBox="1"/>
              <p:nvPr/>
            </p:nvSpPr>
            <p:spPr>
              <a:xfrm>
                <a:off x="3843333" y="7036797"/>
                <a:ext cx="600074" cy="30777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Bering Canyon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F382134-5DB7-4F69-89A3-D68342426E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8538" y="7205663"/>
                <a:ext cx="419100" cy="319087"/>
              </a:xfrm>
              <a:prstGeom prst="line">
                <a:avLst/>
              </a:prstGeom>
              <a:ln w="127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8D67F4-DEC3-4B1B-B2B7-BE274514E024}"/>
                  </a:ext>
                </a:extLst>
              </p:cNvPr>
              <p:cNvSpPr txBox="1"/>
              <p:nvPr/>
            </p:nvSpPr>
            <p:spPr>
              <a:xfrm>
                <a:off x="2793195" y="6208393"/>
                <a:ext cx="754864" cy="30777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Zhemchug Canyon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A47E90C-C62C-40FF-8123-46B50BA6C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9837" y="6407064"/>
                <a:ext cx="440530" cy="249836"/>
              </a:xfrm>
              <a:prstGeom prst="line">
                <a:avLst/>
              </a:prstGeom>
              <a:ln w="127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145F2A-BAB5-4CF4-8A65-A3F7253A54B4}"/>
                  </a:ext>
                </a:extLst>
              </p:cNvPr>
              <p:cNvSpPr txBox="1"/>
              <p:nvPr/>
            </p:nvSpPr>
            <p:spPr>
              <a:xfrm>
                <a:off x="4019545" y="7643039"/>
                <a:ext cx="600074" cy="30777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cs typeface="Helvetica" panose="020B0604020202020204" pitchFamily="34" charset="0"/>
                  </a:rPr>
                  <a:t>Unimak Pass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202530E-B46A-4C52-A297-F5229502B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0950" y="7524750"/>
                <a:ext cx="330993" cy="264185"/>
              </a:xfrm>
              <a:prstGeom prst="line">
                <a:avLst/>
              </a:prstGeom>
              <a:ln w="127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1B89FA-BEB7-4BCD-979C-56350E91BC69}"/>
                  </a:ext>
                </a:extLst>
              </p:cNvPr>
              <p:cNvSpPr txBox="1"/>
              <p:nvPr/>
            </p:nvSpPr>
            <p:spPr>
              <a:xfrm>
                <a:off x="2620568" y="5757814"/>
                <a:ext cx="636984" cy="43088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St. Matthew Island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D42724-8FE0-4654-853E-5B7790C049DB}"/>
                  </a:ext>
                </a:extLst>
              </p:cNvPr>
              <p:cNvSpPr txBox="1"/>
              <p:nvPr/>
            </p:nvSpPr>
            <p:spPr>
              <a:xfrm>
                <a:off x="3205162" y="5862697"/>
                <a:ext cx="676275" cy="30777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Nunivak Island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8C0DF2-BD5C-4EE6-ABB9-DE2BF3FC2774}"/>
                </a:ext>
              </a:extLst>
            </p:cNvPr>
            <p:cNvSpPr txBox="1"/>
            <p:nvPr/>
          </p:nvSpPr>
          <p:spPr>
            <a:xfrm>
              <a:off x="2620570" y="5106571"/>
              <a:ext cx="846532" cy="30777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St. Lawrence Island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2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DC1E5-58BD-4229-84B6-5646EAAD61DF}"/>
              </a:ext>
            </a:extLst>
          </p:cNvPr>
          <p:cNvGrpSpPr/>
          <p:nvPr/>
        </p:nvGrpSpPr>
        <p:grpSpPr>
          <a:xfrm>
            <a:off x="8131175" y="3486150"/>
            <a:ext cx="8115300" cy="6743700"/>
            <a:chOff x="723900" y="2324100"/>
            <a:chExt cx="5410200" cy="4495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B2D60A-1276-4847-8BC2-57A742210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900" y="2324100"/>
              <a:ext cx="5410200" cy="4495800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324BFC-F7EA-4F77-A097-F4E58698F41D}"/>
                </a:ext>
              </a:extLst>
            </p:cNvPr>
            <p:cNvSpPr/>
            <p:nvPr/>
          </p:nvSpPr>
          <p:spPr>
            <a:xfrm>
              <a:off x="4140200" y="4578197"/>
              <a:ext cx="520700" cy="286210"/>
            </a:xfrm>
            <a:custGeom>
              <a:avLst/>
              <a:gdLst>
                <a:gd name="connsiteX0" fmla="*/ 0 w 539750"/>
                <a:gd name="connsiteY0" fmla="*/ 368300 h 368300"/>
                <a:gd name="connsiteX1" fmla="*/ 222250 w 539750"/>
                <a:gd name="connsiteY1" fmla="*/ 222250 h 368300"/>
                <a:gd name="connsiteX2" fmla="*/ 539750 w 5397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0" h="368300">
                  <a:moveTo>
                    <a:pt x="0" y="368300"/>
                  </a:moveTo>
                  <a:cubicBezTo>
                    <a:pt x="69850" y="322262"/>
                    <a:pt x="132292" y="283633"/>
                    <a:pt x="222250" y="222250"/>
                  </a:cubicBezTo>
                  <a:cubicBezTo>
                    <a:pt x="312208" y="160867"/>
                    <a:pt x="425979" y="80433"/>
                    <a:pt x="539750" y="0"/>
                  </a:cubicBezTo>
                </a:path>
              </a:pathLst>
            </a:cu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D41280-F055-4813-BDC0-47E83967AA73}"/>
                </a:ext>
              </a:extLst>
            </p:cNvPr>
            <p:cNvSpPr/>
            <p:nvPr/>
          </p:nvSpPr>
          <p:spPr>
            <a:xfrm>
              <a:off x="3968751" y="4291985"/>
              <a:ext cx="739102" cy="286211"/>
            </a:xfrm>
            <a:custGeom>
              <a:avLst/>
              <a:gdLst>
                <a:gd name="connsiteX0" fmla="*/ 812800 w 862254"/>
                <a:gd name="connsiteY0" fmla="*/ 520700 h 520700"/>
                <a:gd name="connsiteX1" fmla="*/ 844550 w 862254"/>
                <a:gd name="connsiteY1" fmla="*/ 425450 h 520700"/>
                <a:gd name="connsiteX2" fmla="*/ 571500 w 862254"/>
                <a:gd name="connsiteY2" fmla="*/ 412750 h 520700"/>
                <a:gd name="connsiteX3" fmla="*/ 241300 w 862254"/>
                <a:gd name="connsiteY3" fmla="*/ 330200 h 520700"/>
                <a:gd name="connsiteX4" fmla="*/ 0 w 862254"/>
                <a:gd name="connsiteY4" fmla="*/ 0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54" h="520700">
                  <a:moveTo>
                    <a:pt x="812800" y="520700"/>
                  </a:moveTo>
                  <a:cubicBezTo>
                    <a:pt x="848783" y="482071"/>
                    <a:pt x="884767" y="443442"/>
                    <a:pt x="844550" y="425450"/>
                  </a:cubicBezTo>
                  <a:cubicBezTo>
                    <a:pt x="804333" y="407458"/>
                    <a:pt x="672042" y="428625"/>
                    <a:pt x="571500" y="412750"/>
                  </a:cubicBezTo>
                  <a:cubicBezTo>
                    <a:pt x="470958" y="396875"/>
                    <a:pt x="336550" y="398992"/>
                    <a:pt x="241300" y="330200"/>
                  </a:cubicBezTo>
                  <a:cubicBezTo>
                    <a:pt x="146050" y="261408"/>
                    <a:pt x="73025" y="130704"/>
                    <a:pt x="0" y="0"/>
                  </a:cubicBezTo>
                </a:path>
              </a:pathLst>
            </a:cu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B690ADC-AF40-4DC5-BC62-048A49266040}"/>
                </a:ext>
              </a:extLst>
            </p:cNvPr>
            <p:cNvSpPr/>
            <p:nvPr/>
          </p:nvSpPr>
          <p:spPr>
            <a:xfrm>
              <a:off x="3816350" y="4902200"/>
              <a:ext cx="222250" cy="107950"/>
            </a:xfrm>
            <a:custGeom>
              <a:avLst/>
              <a:gdLst>
                <a:gd name="connsiteX0" fmla="*/ 0 w 222250"/>
                <a:gd name="connsiteY0" fmla="*/ 107950 h 107950"/>
                <a:gd name="connsiteX1" fmla="*/ 222250 w 222250"/>
                <a:gd name="connsiteY1" fmla="*/ 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250" h="107950">
                  <a:moveTo>
                    <a:pt x="0" y="107950"/>
                  </a:moveTo>
                  <a:lnTo>
                    <a:pt x="222250" y="0"/>
                  </a:lnTo>
                </a:path>
              </a:pathLst>
            </a:cu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B50071-4154-4D73-9B25-2DB7F19F6F4A}"/>
                </a:ext>
              </a:extLst>
            </p:cNvPr>
            <p:cNvSpPr txBox="1"/>
            <p:nvPr/>
          </p:nvSpPr>
          <p:spPr>
            <a:xfrm rot="20756146">
              <a:off x="4283230" y="4972831"/>
              <a:ext cx="440431" cy="184666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ACC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DBD0E1-7802-4F1F-8C2C-40696B07BBBD}"/>
                </a:ext>
              </a:extLst>
            </p:cNvPr>
            <p:cNvSpPr txBox="1"/>
            <p:nvPr/>
          </p:nvSpPr>
          <p:spPr>
            <a:xfrm rot="20756146">
              <a:off x="2607470" y="5137187"/>
              <a:ext cx="494647" cy="184666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ANSC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6F852A-020C-4C4C-BFC0-EFB5DB3C4A0E}"/>
                </a:ext>
              </a:extLst>
            </p:cNvPr>
            <p:cNvSpPr txBox="1"/>
            <p:nvPr/>
          </p:nvSpPr>
          <p:spPr>
            <a:xfrm rot="1348624">
              <a:off x="2454275" y="4662811"/>
              <a:ext cx="450850" cy="184666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BSC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20DE05B-7CC4-4476-B4E8-A7207437D545}"/>
                </a:ext>
              </a:extLst>
            </p:cNvPr>
            <p:cNvSpPr/>
            <p:nvPr/>
          </p:nvSpPr>
          <p:spPr>
            <a:xfrm>
              <a:off x="2797175" y="5213411"/>
              <a:ext cx="514350" cy="114300"/>
            </a:xfrm>
            <a:custGeom>
              <a:avLst/>
              <a:gdLst>
                <a:gd name="connsiteX0" fmla="*/ 0 w 514350"/>
                <a:gd name="connsiteY0" fmla="*/ 114300 h 114300"/>
                <a:gd name="connsiteX1" fmla="*/ 514350 w 514350"/>
                <a:gd name="connsiteY1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350" h="114300">
                  <a:moveTo>
                    <a:pt x="0" y="114300"/>
                  </a:moveTo>
                  <a:lnTo>
                    <a:pt x="514350" y="0"/>
                  </a:lnTo>
                </a:path>
              </a:pathLst>
            </a:cu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28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B766C1-EAD3-407F-87B8-CC1492BBE46A}"/>
                </a:ext>
              </a:extLst>
            </p:cNvPr>
            <p:cNvSpPr/>
            <p:nvPr/>
          </p:nvSpPr>
          <p:spPr>
            <a:xfrm>
              <a:off x="1734630" y="3790889"/>
              <a:ext cx="1873251" cy="1432282"/>
            </a:xfrm>
            <a:custGeom>
              <a:avLst/>
              <a:gdLst>
                <a:gd name="connsiteX0" fmla="*/ 1733550 w 1973066"/>
                <a:gd name="connsiteY0" fmla="*/ 1358900 h 1358900"/>
                <a:gd name="connsiteX1" fmla="*/ 1924050 w 1973066"/>
                <a:gd name="connsiteY1" fmla="*/ 1225550 h 1358900"/>
                <a:gd name="connsiteX2" fmla="*/ 1905000 w 1973066"/>
                <a:gd name="connsiteY2" fmla="*/ 1130300 h 1358900"/>
                <a:gd name="connsiteX3" fmla="*/ 1187450 w 1973066"/>
                <a:gd name="connsiteY3" fmla="*/ 895350 h 1358900"/>
                <a:gd name="connsiteX4" fmla="*/ 298450 w 1973066"/>
                <a:gd name="connsiteY4" fmla="*/ 463550 h 1358900"/>
                <a:gd name="connsiteX5" fmla="*/ 0 w 1973066"/>
                <a:gd name="connsiteY5" fmla="*/ 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3066" h="1358900">
                  <a:moveTo>
                    <a:pt x="1733550" y="1358900"/>
                  </a:moveTo>
                  <a:cubicBezTo>
                    <a:pt x="1814512" y="1311275"/>
                    <a:pt x="1895475" y="1263650"/>
                    <a:pt x="1924050" y="1225550"/>
                  </a:cubicBezTo>
                  <a:cubicBezTo>
                    <a:pt x="1952625" y="1187450"/>
                    <a:pt x="2027767" y="1185333"/>
                    <a:pt x="1905000" y="1130300"/>
                  </a:cubicBezTo>
                  <a:cubicBezTo>
                    <a:pt x="1782233" y="1075267"/>
                    <a:pt x="1455208" y="1006475"/>
                    <a:pt x="1187450" y="895350"/>
                  </a:cubicBezTo>
                  <a:cubicBezTo>
                    <a:pt x="919692" y="784225"/>
                    <a:pt x="496358" y="612775"/>
                    <a:pt x="298450" y="463550"/>
                  </a:cubicBezTo>
                  <a:cubicBezTo>
                    <a:pt x="100542" y="314325"/>
                    <a:pt x="50271" y="157162"/>
                    <a:pt x="0" y="0"/>
                  </a:cubicBezTo>
                </a:path>
              </a:pathLst>
            </a:cu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D048DD-B978-4E97-B8F8-D99907A32FCE}"/>
                </a:ext>
              </a:extLst>
            </p:cNvPr>
            <p:cNvSpPr txBox="1"/>
            <p:nvPr/>
          </p:nvSpPr>
          <p:spPr>
            <a:xfrm rot="4100101">
              <a:off x="3324288" y="3873481"/>
              <a:ext cx="450850" cy="184666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ACC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88E0A-F78A-48BC-A163-C85190830D51}"/>
                </a:ext>
              </a:extLst>
            </p:cNvPr>
            <p:cNvSpPr/>
            <p:nvPr/>
          </p:nvSpPr>
          <p:spPr>
            <a:xfrm>
              <a:off x="3359150" y="3289300"/>
              <a:ext cx="571500" cy="984250"/>
            </a:xfrm>
            <a:custGeom>
              <a:avLst/>
              <a:gdLst>
                <a:gd name="connsiteX0" fmla="*/ 571500 w 571500"/>
                <a:gd name="connsiteY0" fmla="*/ 984250 h 984250"/>
                <a:gd name="connsiteX1" fmla="*/ 273050 w 571500"/>
                <a:gd name="connsiteY1" fmla="*/ 711200 h 984250"/>
                <a:gd name="connsiteX2" fmla="*/ 234950 w 571500"/>
                <a:gd name="connsiteY2" fmla="*/ 393700 h 984250"/>
                <a:gd name="connsiteX3" fmla="*/ 0 w 571500"/>
                <a:gd name="connsiteY3" fmla="*/ 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984250">
                  <a:moveTo>
                    <a:pt x="571500" y="984250"/>
                  </a:moveTo>
                  <a:cubicBezTo>
                    <a:pt x="450321" y="896937"/>
                    <a:pt x="329142" y="809625"/>
                    <a:pt x="273050" y="711200"/>
                  </a:cubicBezTo>
                  <a:cubicBezTo>
                    <a:pt x="216958" y="612775"/>
                    <a:pt x="280458" y="512233"/>
                    <a:pt x="234950" y="393700"/>
                  </a:cubicBezTo>
                  <a:cubicBezTo>
                    <a:pt x="189442" y="275167"/>
                    <a:pt x="94721" y="137583"/>
                    <a:pt x="0" y="0"/>
                  </a:cubicBezTo>
                </a:path>
              </a:pathLst>
            </a:cu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4F806A-91C6-469D-85A1-AF1927D8033E}"/>
                </a:ext>
              </a:extLst>
            </p:cNvPr>
            <p:cNvSpPr txBox="1"/>
            <p:nvPr/>
          </p:nvSpPr>
          <p:spPr>
            <a:xfrm rot="1333224">
              <a:off x="3371124" y="4320099"/>
              <a:ext cx="688987" cy="184666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50-m flow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D0C73DD-5649-4AE1-B86B-59DEF5926BFF}"/>
                </a:ext>
              </a:extLst>
            </p:cNvPr>
            <p:cNvSpPr/>
            <p:nvPr/>
          </p:nvSpPr>
          <p:spPr>
            <a:xfrm>
              <a:off x="3054350" y="4019550"/>
              <a:ext cx="1292633" cy="704850"/>
            </a:xfrm>
            <a:custGeom>
              <a:avLst/>
              <a:gdLst>
                <a:gd name="connsiteX0" fmla="*/ 1320800 w 1349783"/>
                <a:gd name="connsiteY0" fmla="*/ 844550 h 844550"/>
                <a:gd name="connsiteX1" fmla="*/ 1263650 w 1349783"/>
                <a:gd name="connsiteY1" fmla="*/ 762000 h 844550"/>
                <a:gd name="connsiteX2" fmla="*/ 596900 w 1349783"/>
                <a:gd name="connsiteY2" fmla="*/ 546100 h 844550"/>
                <a:gd name="connsiteX3" fmla="*/ 139700 w 1349783"/>
                <a:gd name="connsiteY3" fmla="*/ 228600 h 844550"/>
                <a:gd name="connsiteX4" fmla="*/ 0 w 1349783"/>
                <a:gd name="connsiteY4" fmla="*/ 0 h 8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783" h="844550">
                  <a:moveTo>
                    <a:pt x="1320800" y="844550"/>
                  </a:moveTo>
                  <a:cubicBezTo>
                    <a:pt x="1352550" y="828146"/>
                    <a:pt x="1384300" y="811742"/>
                    <a:pt x="1263650" y="762000"/>
                  </a:cubicBezTo>
                  <a:cubicBezTo>
                    <a:pt x="1143000" y="712258"/>
                    <a:pt x="784225" y="635000"/>
                    <a:pt x="596900" y="546100"/>
                  </a:cubicBezTo>
                  <a:cubicBezTo>
                    <a:pt x="409575" y="457200"/>
                    <a:pt x="239183" y="319617"/>
                    <a:pt x="139700" y="228600"/>
                  </a:cubicBezTo>
                  <a:cubicBezTo>
                    <a:pt x="40217" y="137583"/>
                    <a:pt x="20108" y="68791"/>
                    <a:pt x="0" y="0"/>
                  </a:cubicBezTo>
                </a:path>
              </a:pathLst>
            </a:cu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A5E5F-31DD-4732-9226-1C64A4C65EEB}"/>
                </a:ext>
              </a:extLst>
            </p:cNvPr>
            <p:cNvSpPr txBox="1"/>
            <p:nvPr/>
          </p:nvSpPr>
          <p:spPr>
            <a:xfrm rot="1662049">
              <a:off x="2987659" y="4484561"/>
              <a:ext cx="757438" cy="184666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100-m flow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8EF30A-FF97-4AB1-A457-D1DE1947C4CB}"/>
                </a:ext>
              </a:extLst>
            </p:cNvPr>
            <p:cNvSpPr/>
            <p:nvPr/>
          </p:nvSpPr>
          <p:spPr>
            <a:xfrm>
              <a:off x="2705100" y="4279900"/>
              <a:ext cx="2292350" cy="844610"/>
            </a:xfrm>
            <a:custGeom>
              <a:avLst/>
              <a:gdLst>
                <a:gd name="connsiteX0" fmla="*/ 2292350 w 2292350"/>
                <a:gd name="connsiteY0" fmla="*/ 419100 h 844610"/>
                <a:gd name="connsiteX1" fmla="*/ 1905000 w 2292350"/>
                <a:gd name="connsiteY1" fmla="*/ 622300 h 844610"/>
                <a:gd name="connsiteX2" fmla="*/ 1428750 w 2292350"/>
                <a:gd name="connsiteY2" fmla="*/ 755650 h 844610"/>
                <a:gd name="connsiteX3" fmla="*/ 1149350 w 2292350"/>
                <a:gd name="connsiteY3" fmla="*/ 844550 h 844610"/>
                <a:gd name="connsiteX4" fmla="*/ 1111250 w 2292350"/>
                <a:gd name="connsiteY4" fmla="*/ 742950 h 844610"/>
                <a:gd name="connsiteX5" fmla="*/ 1168400 w 2292350"/>
                <a:gd name="connsiteY5" fmla="*/ 603250 h 844610"/>
                <a:gd name="connsiteX6" fmla="*/ 673100 w 2292350"/>
                <a:gd name="connsiteY6" fmla="*/ 400050 h 844610"/>
                <a:gd name="connsiteX7" fmla="*/ 247650 w 2292350"/>
                <a:gd name="connsiteY7" fmla="*/ 152400 h 844610"/>
                <a:gd name="connsiteX8" fmla="*/ 0 w 2292350"/>
                <a:gd name="connsiteY8" fmla="*/ 0 h 84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2350" h="844610">
                  <a:moveTo>
                    <a:pt x="2292350" y="419100"/>
                  </a:moveTo>
                  <a:cubicBezTo>
                    <a:pt x="2170641" y="492654"/>
                    <a:pt x="2048933" y="566208"/>
                    <a:pt x="1905000" y="622300"/>
                  </a:cubicBezTo>
                  <a:cubicBezTo>
                    <a:pt x="1761067" y="678392"/>
                    <a:pt x="1428750" y="755650"/>
                    <a:pt x="1428750" y="755650"/>
                  </a:cubicBezTo>
                  <a:cubicBezTo>
                    <a:pt x="1302808" y="792692"/>
                    <a:pt x="1202267" y="846667"/>
                    <a:pt x="1149350" y="844550"/>
                  </a:cubicBezTo>
                  <a:cubicBezTo>
                    <a:pt x="1096433" y="842433"/>
                    <a:pt x="1108075" y="783167"/>
                    <a:pt x="1111250" y="742950"/>
                  </a:cubicBezTo>
                  <a:cubicBezTo>
                    <a:pt x="1114425" y="702733"/>
                    <a:pt x="1241425" y="660400"/>
                    <a:pt x="1168400" y="603250"/>
                  </a:cubicBezTo>
                  <a:cubicBezTo>
                    <a:pt x="1095375" y="546100"/>
                    <a:pt x="826558" y="475192"/>
                    <a:pt x="673100" y="400050"/>
                  </a:cubicBezTo>
                  <a:cubicBezTo>
                    <a:pt x="519642" y="324908"/>
                    <a:pt x="359833" y="219075"/>
                    <a:pt x="247650" y="152400"/>
                  </a:cubicBezTo>
                  <a:cubicBezTo>
                    <a:pt x="135467" y="85725"/>
                    <a:pt x="67733" y="42862"/>
                    <a:pt x="0" y="0"/>
                  </a:cubicBezTo>
                </a:path>
              </a:pathLst>
            </a:custGeom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28"/>
            </a:p>
          </p:txBody>
        </p:sp>
      </p:grpSp>
    </p:spTree>
    <p:extLst>
      <p:ext uri="{BB962C8B-B14F-4D97-AF65-F5344CB8AC3E}">
        <p14:creationId xmlns:p14="http://schemas.microsoft.com/office/powerpoint/2010/main" val="130148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70295</TotalTime>
  <Words>593</Words>
  <Application>Microsoft Office PowerPoint</Application>
  <PresentationFormat>Custom</PresentationFormat>
  <Paragraphs>222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Vary, Laura</dc:creator>
  <cp:lastModifiedBy>Vary, Laura</cp:lastModifiedBy>
  <cp:revision>149</cp:revision>
  <dcterms:created xsi:type="dcterms:W3CDTF">2022-02-03T17:51:04Z</dcterms:created>
  <dcterms:modified xsi:type="dcterms:W3CDTF">2022-05-09T18:06:07Z</dcterms:modified>
</cp:coreProperties>
</file>